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97" r:id="rId3"/>
    <p:sldId id="295" r:id="rId4"/>
    <p:sldId id="302" r:id="rId5"/>
    <p:sldId id="304" r:id="rId6"/>
    <p:sldId id="305" r:id="rId7"/>
    <p:sldId id="294" r:id="rId8"/>
    <p:sldId id="300" r:id="rId9"/>
    <p:sldId id="289" r:id="rId10"/>
    <p:sldId id="293" r:id="rId11"/>
    <p:sldId id="299" r:id="rId12"/>
    <p:sldId id="291" r:id="rId13"/>
    <p:sldId id="290" r:id="rId14"/>
    <p:sldId id="301" r:id="rId15"/>
    <p:sldId id="292" r:id="rId16"/>
    <p:sldId id="298" r:id="rId17"/>
    <p:sldId id="296" r:id="rId18"/>
    <p:sldId id="283" r:id="rId19"/>
    <p:sldId id="284" r:id="rId20"/>
    <p:sldId id="285" r:id="rId21"/>
    <p:sldId id="286" r:id="rId22"/>
    <p:sldId id="287" r:id="rId23"/>
    <p:sldId id="288" r:id="rId24"/>
    <p:sldId id="272" r:id="rId25"/>
    <p:sldId id="273" r:id="rId26"/>
    <p:sldId id="274" r:id="rId27"/>
    <p:sldId id="275" r:id="rId28"/>
    <p:sldId id="276" r:id="rId29"/>
    <p:sldId id="278" r:id="rId30"/>
    <p:sldId id="279" r:id="rId31"/>
    <p:sldId id="280" r:id="rId32"/>
    <p:sldId id="281" r:id="rId33"/>
    <p:sldId id="28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97B1"/>
    <a:srgbClr val="222A49"/>
    <a:srgbClr val="524E6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6D0601-24D1-4243-BFD2-053D374A8230}" type="datetimeFigureOut">
              <a:rPr lang="en-US" smtClean="0"/>
              <a:t>6/16/2021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3E677-5D4F-4C56-B104-01504E7F8766}" type="slidenum">
              <a:rPr lang="en-US" smtClean="0"/>
              <a:t>‹#›</a:t>
            </a:fld>
            <a:endParaRPr lang="en-US"/>
          </a:p>
        </p:txBody>
      </p:sp>
    </p:spTree>
    <p:extLst>
      <p:ext uri="{BB962C8B-B14F-4D97-AF65-F5344CB8AC3E}">
        <p14:creationId xmlns:p14="http://schemas.microsoft.com/office/powerpoint/2010/main" val="2736133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200938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CEA6CD3E-B110-4C64-8D9B-B749A68F6EA8}" type="slidenum">
              <a:rPr lang="ru-RU" smtClean="0"/>
              <a:t>17</a:t>
            </a:fld>
            <a:endParaRPr lang="ru-RU"/>
          </a:p>
        </p:txBody>
      </p:sp>
    </p:spTree>
    <p:extLst>
      <p:ext uri="{BB962C8B-B14F-4D97-AF65-F5344CB8AC3E}">
        <p14:creationId xmlns:p14="http://schemas.microsoft.com/office/powerpoint/2010/main" val="1290258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7C872D-C668-4AF2-BCBD-16EDD74B9A2D}"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194263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607072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30503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37870213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3_empty_plank">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2921000" y="266700"/>
            <a:ext cx="6350000" cy="558843"/>
          </a:xfrm>
          <a:prstGeom prst="rect">
            <a:avLst/>
          </a:prstGeom>
        </p:spPr>
        <p:txBody>
          <a:bodyPr wrap="none" lIns="0" tIns="0" rIns="0" bIns="0" anchor="ctr">
            <a:noAutofit/>
          </a:bodyPr>
          <a:lstStyle>
            <a:lvl1pPr algn="ctr">
              <a:defRPr sz="3733" b="1" i="0" baseline="0">
                <a:solidFill>
                  <a:schemeClr val="tx1">
                    <a:lumMod val="50000"/>
                    <a:lumOff val="50000"/>
                  </a:schemeClr>
                </a:solidFill>
                <a:latin typeface="+mn-lt"/>
              </a:defRPr>
            </a:lvl1pPr>
          </a:lstStyle>
          <a:p>
            <a:r>
              <a:rPr lang="en-US" dirty="0"/>
              <a:t>Click To Edit Master Title Style</a:t>
            </a:r>
          </a:p>
        </p:txBody>
      </p:sp>
      <p:sp>
        <p:nvSpPr>
          <p:cNvPr id="30" name="Text Placeholder 3"/>
          <p:cNvSpPr>
            <a:spLocks noGrp="1"/>
          </p:cNvSpPr>
          <p:nvPr>
            <p:ph type="body" sz="half" idx="2" hasCustomPrompt="1"/>
          </p:nvPr>
        </p:nvSpPr>
        <p:spPr>
          <a:xfrm>
            <a:off x="4362451" y="837239"/>
            <a:ext cx="3467100" cy="267661"/>
          </a:xfrm>
          <a:prstGeom prst="rect">
            <a:avLst/>
          </a:prstGeom>
        </p:spPr>
        <p:txBody>
          <a:bodyPr wrap="square" lIns="0" tIns="0" rIns="0" bIns="0" anchor="ctr">
            <a:noAutofit/>
          </a:bodyPr>
          <a:lstStyle>
            <a:lvl1pPr marL="0" indent="0" algn="ctr">
              <a:buNone/>
              <a:defRPr sz="2133"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3182813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333676" y="356628"/>
            <a:ext cx="11524648" cy="471365"/>
          </a:xfrm>
          <a:prstGeom prst="rect">
            <a:avLst/>
          </a:prstGeom>
        </p:spPr>
        <p:txBody>
          <a:bodyPr wrap="none" lIns="0" tIns="0" rIns="0" bIns="0" anchor="ctr">
            <a:noAutofit/>
          </a:bodyPr>
          <a:lstStyle>
            <a:lvl1pPr algn="ctr">
              <a:defRPr sz="3200" b="1" baseline="0">
                <a:solidFill>
                  <a:schemeClr val="bg1">
                    <a:lumMod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3677" y="825950"/>
            <a:ext cx="11524647" cy="267661"/>
          </a:xfrm>
          <a:prstGeom prst="rect">
            <a:avLst/>
          </a:prstGeom>
        </p:spPr>
        <p:txBody>
          <a:bodyPr wrap="square" lIns="0" tIns="0" rIns="0" bIns="0" anchor="ctr">
            <a:noAutofit/>
          </a:bodyPr>
          <a:lstStyle>
            <a:lvl1pPr marL="0" indent="0" algn="ctr">
              <a:buNone/>
              <a:defRPr sz="1600" b="1" i="0" baseline="0">
                <a:solidFill>
                  <a:schemeClr val="bg1">
                    <a:lumMod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835005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80627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C872D-C668-4AF2-BCBD-16EDD74B9A2D}"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120035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C872D-C668-4AF2-BCBD-16EDD74B9A2D}" type="datetimeFigureOut">
              <a:rPr lang="en-US" smtClean="0"/>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162447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C872D-C668-4AF2-BCBD-16EDD74B9A2D}" type="datetimeFigureOut">
              <a:rPr lang="en-US" smtClean="0"/>
              <a:t>6/16/2021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56719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C872D-C668-4AF2-BCBD-16EDD74B9A2D}" type="datetimeFigureOut">
              <a:rPr lang="en-US" smtClean="0"/>
              <a:t>6/16/2021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15282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C872D-C668-4AF2-BCBD-16EDD74B9A2D}" type="datetimeFigureOut">
              <a:rPr lang="en-US" smtClean="0"/>
              <a:t>6/16/2021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66050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088046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5293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hyperlink" Target="http://slides.sage-fox.com/" TargetMode="Externa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C872D-C668-4AF2-BCBD-16EDD74B9A2D}" type="datetimeFigureOut">
              <a:rPr lang="en-US" smtClean="0"/>
              <a:t>6/16/2021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77754-EB69-4271-83F0-4EC2174974DC}" type="slidenum">
              <a:rPr lang="en-US" smtClean="0"/>
              <a:t>‹#›</a:t>
            </a:fld>
            <a:endParaRPr lang="en-US"/>
          </a:p>
        </p:txBody>
      </p:sp>
      <p:pic>
        <p:nvPicPr>
          <p:cNvPr id="17" name="Picture 16">
            <a:hlinkClick r:id="rId17"/>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1804125" y="6778911"/>
            <a:ext cx="365760" cy="98854"/>
          </a:xfrm>
          <a:prstGeom prst="rect">
            <a:avLst/>
          </a:prstGeom>
          <a:noFill/>
          <a:effectLst>
            <a:glow rad="63500">
              <a:schemeClr val="bg1">
                <a:alpha val="45000"/>
              </a:schemeClr>
            </a:glow>
          </a:effectLst>
        </p:spPr>
      </p:pic>
      <p:sp>
        <p:nvSpPr>
          <p:cNvPr id="19" name="Rectangle 18"/>
          <p:cNvSpPr/>
          <p:nvPr userDrawn="1"/>
        </p:nvSpPr>
        <p:spPr>
          <a:xfrm>
            <a:off x="0" y="1"/>
            <a:ext cx="12192000" cy="6858000"/>
          </a:xfrm>
          <a:prstGeom prst="rect">
            <a:avLst/>
          </a:prstGeom>
          <a:solidFill>
            <a:srgbClr val="222A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907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ides.sage-fox.com/" TargetMode="External"/><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lides.sage-fox.com/" TargetMode="External"/><Relationship Id="rId2" Type="http://schemas.openxmlformats.org/officeDocument/2006/relationships/image" Target="../media/image16.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lides.sage-fox.com/" TargetMode="External"/><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lides.sage-fox.com/" TargetMode="External"/><Relationship Id="rId5" Type="http://schemas.openxmlformats.org/officeDocument/2006/relationships/image" Target="../media/image22.jpg"/><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lides.sage-fox.com/" TargetMode="External"/><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hyperlink" Target="http://slides.sage-fox.com/" TargetMode="External"/><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lides.sage-fox.com/" TargetMode="External"/><Relationship Id="rId2" Type="http://schemas.openxmlformats.org/officeDocument/2006/relationships/image" Target="../media/image26.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lides.sage-fox.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hyperlink" Target="http://slides.sage-fox.com/" TargetMode="External"/><Relationship Id="rId5" Type="http://schemas.openxmlformats.org/officeDocument/2006/relationships/image" Target="../media/image35.jpg"/><Relationship Id="rId4" Type="http://schemas.openxmlformats.org/officeDocument/2006/relationships/image" Target="../media/image34.jp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xml"/><Relationship Id="rId5" Type="http://schemas.openxmlformats.org/officeDocument/2006/relationships/image" Target="../media/image39.jpg"/><Relationship Id="rId4" Type="http://schemas.openxmlformats.org/officeDocument/2006/relationships/image" Target="../media/image38.jp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hyperlink" Target="http://slides.sage-fox.com/" TargetMode="External"/><Relationship Id="rId7" Type="http://schemas.openxmlformats.org/officeDocument/2006/relationships/image" Target="../media/image9.webp"/><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2.png"/><Relationship Id="rId9" Type="http://schemas.openxmlformats.org/officeDocument/2006/relationships/image" Target="../media/image11.webp"/></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4.xml"/><Relationship Id="rId6" Type="http://schemas.openxmlformats.org/officeDocument/2006/relationships/image" Target="../media/image3.png"/><Relationship Id="rId5" Type="http://schemas.openxmlformats.org/officeDocument/2006/relationships/image" Target="../media/image14.jp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lides.sage-fox.com/"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761049" y="1118662"/>
            <a:ext cx="6883556" cy="1607070"/>
            <a:chOff x="3341511" y="258228"/>
            <a:chExt cx="5508978" cy="954108"/>
          </a:xfrm>
        </p:grpSpPr>
        <p:sp>
          <p:nvSpPr>
            <p:cNvPr id="7" name="TextBox 6"/>
            <p:cNvSpPr txBox="1"/>
            <p:nvPr/>
          </p:nvSpPr>
          <p:spPr>
            <a:xfrm>
              <a:off x="3341511" y="258228"/>
              <a:ext cx="5508978" cy="769441"/>
            </a:xfrm>
            <a:prstGeom prst="rect">
              <a:avLst/>
            </a:prstGeom>
            <a:noFill/>
          </p:spPr>
          <p:txBody>
            <a:bodyPr wrap="square" rtlCol="0">
              <a:spAutoFit/>
            </a:bodyPr>
            <a:lstStyle/>
            <a:p>
              <a:pPr algn="ctr"/>
              <a:r>
                <a:rPr lang="en-US" sz="4400" b="1" dirty="0" err="1">
                  <a:solidFill>
                    <a:schemeClr val="bg1"/>
                  </a:solidFill>
                  <a:latin typeface="Candara" panose="020E0502030303020204" pitchFamily="34" charset="0"/>
                </a:rPr>
                <a:t>LoLCompanion</a:t>
              </a:r>
              <a:endParaRPr lang="en-US" sz="4400" b="1" dirty="0">
                <a:solidFill>
                  <a:schemeClr val="bg1"/>
                </a:solidFill>
                <a:latin typeface="Candara" panose="020E0502030303020204" pitchFamily="34" charset="0"/>
              </a:endParaRPr>
            </a:p>
          </p:txBody>
        </p:sp>
        <p:sp>
          <p:nvSpPr>
            <p:cNvPr id="8" name="TextBox 7"/>
            <p:cNvSpPr txBox="1"/>
            <p:nvPr/>
          </p:nvSpPr>
          <p:spPr>
            <a:xfrm>
              <a:off x="4030132" y="843004"/>
              <a:ext cx="4143023" cy="369332"/>
            </a:xfrm>
            <a:prstGeom prst="rect">
              <a:avLst/>
            </a:prstGeom>
            <a:noFill/>
          </p:spPr>
          <p:txBody>
            <a:bodyPr wrap="square" rtlCol="0">
              <a:spAutoFit/>
            </a:bodyPr>
            <a:lstStyle/>
            <a:p>
              <a:pPr algn="ctr"/>
              <a:r>
                <a:rPr lang="en-US" dirty="0" err="1">
                  <a:solidFill>
                    <a:schemeClr val="bg1">
                      <a:lumMod val="85000"/>
                    </a:schemeClr>
                  </a:solidFill>
                  <a:latin typeface="Candara" panose="020E0502030303020204" pitchFamily="34" charset="0"/>
                </a:rPr>
                <a:t>Tim:NoodlSoft</a:t>
              </a:r>
              <a:endParaRPr lang="en-US" dirty="0">
                <a:solidFill>
                  <a:schemeClr val="bg1">
                    <a:lumMod val="85000"/>
                  </a:schemeClr>
                </a:solidFill>
                <a:latin typeface="Candara" panose="020E0502030303020204" pitchFamily="34" charset="0"/>
              </a:endParaRPr>
            </a:p>
          </p:txBody>
        </p:sp>
      </p:grpSp>
      <p:sp>
        <p:nvSpPr>
          <p:cNvPr id="10" name="Freeform 9"/>
          <p:cNvSpPr>
            <a:spLocks noChangeAspect="1"/>
          </p:cNvSpPr>
          <p:nvPr/>
        </p:nvSpPr>
        <p:spPr>
          <a:xfrm>
            <a:off x="0" y="1118662"/>
            <a:ext cx="5291049" cy="914400"/>
          </a:xfrm>
          <a:custGeom>
            <a:avLst/>
            <a:gdLst>
              <a:gd name="connsiteX0" fmla="*/ 0 w 5108222"/>
              <a:gd name="connsiteY0" fmla="*/ 0 h 914400"/>
              <a:gd name="connsiteX1" fmla="*/ 4651022 w 5108222"/>
              <a:gd name="connsiteY1" fmla="*/ 0 h 914400"/>
              <a:gd name="connsiteX2" fmla="*/ 5108222 w 5108222"/>
              <a:gd name="connsiteY2" fmla="*/ 457200 h 914400"/>
              <a:gd name="connsiteX3" fmla="*/ 4651022 w 5108222"/>
              <a:gd name="connsiteY3" fmla="*/ 914400 h 914400"/>
              <a:gd name="connsiteX4" fmla="*/ 0 w 5108222"/>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8222" h="914400">
                <a:moveTo>
                  <a:pt x="0" y="0"/>
                </a:moveTo>
                <a:lnTo>
                  <a:pt x="4651022" y="0"/>
                </a:lnTo>
                <a:cubicBezTo>
                  <a:pt x="4903527" y="0"/>
                  <a:pt x="5108222" y="204695"/>
                  <a:pt x="5108222" y="457200"/>
                </a:cubicBezTo>
                <a:cubicBezTo>
                  <a:pt x="5108222" y="709705"/>
                  <a:pt x="4903527" y="914400"/>
                  <a:pt x="4651022" y="914400"/>
                </a:cubicBezTo>
                <a:lnTo>
                  <a:pt x="0" y="914400"/>
                </a:lnTo>
                <a:close/>
              </a:path>
            </a:pathLst>
          </a:custGeom>
          <a:solidFill>
            <a:srgbClr val="8397B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9DB08CD-C47E-4859-A6BE-CC7D34AC4A32}"/>
              </a:ext>
            </a:extLst>
          </p:cNvPr>
          <p:cNvSpPr txBox="1"/>
          <p:nvPr/>
        </p:nvSpPr>
        <p:spPr>
          <a:xfrm>
            <a:off x="-718617" y="5326147"/>
            <a:ext cx="4143023" cy="1446550"/>
          </a:xfrm>
          <a:prstGeom prst="rect">
            <a:avLst/>
          </a:prstGeom>
          <a:noFill/>
        </p:spPr>
        <p:txBody>
          <a:bodyPr wrap="square" rtlCol="0">
            <a:spAutoFit/>
          </a:bodyPr>
          <a:lstStyle/>
          <a:p>
            <a:pPr algn="ctr"/>
            <a:r>
              <a:rPr lang="en-US" sz="2400" b="1" dirty="0" err="1">
                <a:solidFill>
                  <a:schemeClr val="bg1">
                    <a:lumMod val="85000"/>
                  </a:schemeClr>
                </a:solidFill>
                <a:latin typeface="Candara" panose="020E0502030303020204" pitchFamily="34" charset="0"/>
              </a:rPr>
              <a:t>Autori</a:t>
            </a:r>
            <a:r>
              <a:rPr lang="en-US" sz="2400" b="1" dirty="0">
                <a:solidFill>
                  <a:schemeClr val="bg1">
                    <a:lumMod val="85000"/>
                  </a:schemeClr>
                </a:solidFill>
                <a:latin typeface="Candara" panose="020E0502030303020204" pitchFamily="34" charset="0"/>
              </a:rPr>
              <a:t>: </a:t>
            </a:r>
            <a:endParaRPr lang="sr-Latn-ME" sz="2400" b="1" dirty="0">
              <a:solidFill>
                <a:schemeClr val="bg1">
                  <a:lumMod val="85000"/>
                </a:schemeClr>
              </a:solidFill>
              <a:latin typeface="Candara" panose="020E0502030303020204" pitchFamily="34" charset="0"/>
            </a:endParaRPr>
          </a:p>
          <a:p>
            <a:pPr algn="ctr"/>
            <a:r>
              <a:rPr lang="en-US" sz="1600" dirty="0">
                <a:solidFill>
                  <a:schemeClr val="bg1">
                    <a:lumMod val="85000"/>
                  </a:schemeClr>
                </a:solidFill>
                <a:latin typeface="Candara" panose="020E0502030303020204" pitchFamily="34" charset="0"/>
              </a:rPr>
              <a:t>Andrej </a:t>
            </a:r>
            <a:r>
              <a:rPr lang="en-US" sz="1600" dirty="0" err="1">
                <a:solidFill>
                  <a:schemeClr val="bg1">
                    <a:lumMod val="85000"/>
                  </a:schemeClr>
                </a:solidFill>
                <a:latin typeface="Candara" panose="020E0502030303020204" pitchFamily="34" charset="0"/>
              </a:rPr>
              <a:t>Jakovljevi</a:t>
            </a:r>
            <a:r>
              <a:rPr lang="sr-Latn-ME" sz="1600" dirty="0">
                <a:solidFill>
                  <a:schemeClr val="bg1">
                    <a:lumMod val="85000"/>
                  </a:schemeClr>
                </a:solidFill>
                <a:latin typeface="Candara" panose="020E0502030303020204" pitchFamily="34" charset="0"/>
              </a:rPr>
              <a:t>ć</a:t>
            </a:r>
            <a:endParaRPr lang="en-US" sz="1600" dirty="0">
              <a:solidFill>
                <a:schemeClr val="bg1">
                  <a:lumMod val="85000"/>
                </a:schemeClr>
              </a:solidFill>
              <a:latin typeface="Candara" panose="020E0502030303020204" pitchFamily="34" charset="0"/>
            </a:endParaRPr>
          </a:p>
          <a:p>
            <a:pPr algn="ctr"/>
            <a:r>
              <a:rPr lang="en-US" sz="1600" dirty="0">
                <a:solidFill>
                  <a:schemeClr val="bg1">
                    <a:lumMod val="85000"/>
                  </a:schemeClr>
                </a:solidFill>
                <a:latin typeface="Candara" panose="020E0502030303020204" pitchFamily="34" charset="0"/>
              </a:rPr>
              <a:t>Veljko </a:t>
            </a:r>
            <a:r>
              <a:rPr lang="en-US" sz="1600" dirty="0" err="1">
                <a:solidFill>
                  <a:schemeClr val="bg1">
                    <a:lumMod val="85000"/>
                  </a:schemeClr>
                </a:solidFill>
                <a:latin typeface="Candara" panose="020E0502030303020204" pitchFamily="34" charset="0"/>
              </a:rPr>
              <a:t>Rvovi</a:t>
            </a:r>
            <a:r>
              <a:rPr lang="sr-Latn-ME" sz="1600" dirty="0">
                <a:solidFill>
                  <a:schemeClr val="bg1">
                    <a:lumMod val="85000"/>
                  </a:schemeClr>
                </a:solidFill>
                <a:latin typeface="Candara" panose="020E0502030303020204" pitchFamily="34" charset="0"/>
              </a:rPr>
              <a:t>ć</a:t>
            </a:r>
            <a:endParaRPr lang="en-US" sz="1600" dirty="0">
              <a:solidFill>
                <a:schemeClr val="bg1">
                  <a:lumMod val="85000"/>
                </a:schemeClr>
              </a:solidFill>
              <a:latin typeface="Candara" panose="020E0502030303020204" pitchFamily="34" charset="0"/>
            </a:endParaRPr>
          </a:p>
          <a:p>
            <a:pPr algn="ctr"/>
            <a:r>
              <a:rPr lang="en-US" sz="1600" dirty="0">
                <a:solidFill>
                  <a:schemeClr val="bg1">
                    <a:lumMod val="85000"/>
                  </a:schemeClr>
                </a:solidFill>
                <a:latin typeface="Candara" panose="020E0502030303020204" pitchFamily="34" charset="0"/>
              </a:rPr>
              <a:t>Dragan Milovan</a:t>
            </a:r>
            <a:r>
              <a:rPr lang="sr-Latn-ME" sz="1600" dirty="0">
                <a:solidFill>
                  <a:schemeClr val="bg1">
                    <a:lumMod val="85000"/>
                  </a:schemeClr>
                </a:solidFill>
                <a:latin typeface="Candara" panose="020E0502030303020204" pitchFamily="34" charset="0"/>
              </a:rPr>
              <a:t>č</a:t>
            </a:r>
            <a:r>
              <a:rPr lang="en-US" sz="1600" dirty="0" err="1">
                <a:solidFill>
                  <a:schemeClr val="bg1">
                    <a:lumMod val="85000"/>
                  </a:schemeClr>
                </a:solidFill>
                <a:latin typeface="Candara" panose="020E0502030303020204" pitchFamily="34" charset="0"/>
              </a:rPr>
              <a:t>evi</a:t>
            </a:r>
            <a:r>
              <a:rPr lang="sr-Latn-ME" sz="1600" dirty="0">
                <a:solidFill>
                  <a:schemeClr val="bg1">
                    <a:lumMod val="85000"/>
                  </a:schemeClr>
                </a:solidFill>
                <a:latin typeface="Candara" panose="020E0502030303020204" pitchFamily="34" charset="0"/>
              </a:rPr>
              <a:t>ć</a:t>
            </a:r>
            <a:endParaRPr lang="en-US" sz="1600" dirty="0">
              <a:solidFill>
                <a:schemeClr val="bg1">
                  <a:lumMod val="85000"/>
                </a:schemeClr>
              </a:solidFill>
              <a:latin typeface="Candara" panose="020E0502030303020204" pitchFamily="34" charset="0"/>
            </a:endParaRPr>
          </a:p>
          <a:p>
            <a:pPr algn="ctr"/>
            <a:r>
              <a:rPr lang="en-US" sz="1600" dirty="0">
                <a:solidFill>
                  <a:schemeClr val="bg1">
                    <a:lumMod val="85000"/>
                  </a:schemeClr>
                </a:solidFill>
                <a:latin typeface="Candara" panose="020E0502030303020204" pitchFamily="34" charset="0"/>
              </a:rPr>
              <a:t>Aleksandar </a:t>
            </a:r>
            <a:r>
              <a:rPr lang="en-US" sz="1600" dirty="0" err="1">
                <a:solidFill>
                  <a:schemeClr val="bg1">
                    <a:lumMod val="85000"/>
                  </a:schemeClr>
                </a:solidFill>
                <a:latin typeface="Candara" panose="020E0502030303020204" pitchFamily="34" charset="0"/>
              </a:rPr>
              <a:t>Maksimovi</a:t>
            </a:r>
            <a:r>
              <a:rPr lang="sr-Latn-ME" sz="1600" dirty="0">
                <a:solidFill>
                  <a:schemeClr val="bg1">
                    <a:lumMod val="85000"/>
                  </a:schemeClr>
                </a:solidFill>
                <a:latin typeface="Candara" panose="020E0502030303020204" pitchFamily="34" charset="0"/>
              </a:rPr>
              <a:t>ć</a:t>
            </a:r>
            <a:endParaRPr lang="en-US" sz="1600" dirty="0">
              <a:solidFill>
                <a:schemeClr val="bg1">
                  <a:lumMod val="85000"/>
                </a:schemeClr>
              </a:solidFill>
              <a:latin typeface="Candara" panose="020E0502030303020204" pitchFamily="34" charset="0"/>
            </a:endParaRPr>
          </a:p>
        </p:txBody>
      </p:sp>
      <p:pic>
        <p:nvPicPr>
          <p:cNvPr id="11" name="Picture 10">
            <a:extLst>
              <a:ext uri="{FF2B5EF4-FFF2-40B4-BE49-F238E27FC236}">
                <a16:creationId xmlns:a16="http://schemas.microsoft.com/office/drawing/2014/main" id="{E92415F6-1C31-42DD-A50B-050402990A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2128" y="5607698"/>
            <a:ext cx="1250302" cy="1250302"/>
          </a:xfrm>
          <a:prstGeom prst="rect">
            <a:avLst/>
          </a:prstGeom>
        </p:spPr>
      </p:pic>
      <p:sp>
        <p:nvSpPr>
          <p:cNvPr id="30" name="TextBox 29">
            <a:extLst>
              <a:ext uri="{FF2B5EF4-FFF2-40B4-BE49-F238E27FC236}">
                <a16:creationId xmlns:a16="http://schemas.microsoft.com/office/drawing/2014/main" id="{35BF47A8-52E6-4543-BEE1-B371A844F3AD}"/>
              </a:ext>
            </a:extLst>
          </p:cNvPr>
          <p:cNvSpPr txBox="1"/>
          <p:nvPr/>
        </p:nvSpPr>
        <p:spPr>
          <a:xfrm>
            <a:off x="7632512" y="263639"/>
            <a:ext cx="4143023" cy="338554"/>
          </a:xfrm>
          <a:prstGeom prst="rect">
            <a:avLst/>
          </a:prstGeom>
          <a:noFill/>
        </p:spPr>
        <p:txBody>
          <a:bodyPr wrap="square" rtlCol="0">
            <a:spAutoFit/>
          </a:bodyPr>
          <a:lstStyle/>
          <a:p>
            <a:pPr algn="ctr"/>
            <a:r>
              <a:rPr lang="sr-Latn-ME" sz="1600" dirty="0">
                <a:solidFill>
                  <a:schemeClr val="bg1">
                    <a:lumMod val="85000"/>
                  </a:schemeClr>
                </a:solidFill>
                <a:latin typeface="Candara" panose="020E0502030303020204" pitchFamily="34" charset="0"/>
              </a:rPr>
              <a:t>Elektrotehnički fakultet u Beogradu</a:t>
            </a:r>
            <a:endParaRPr lang="en-US" sz="1100" dirty="0">
              <a:solidFill>
                <a:schemeClr val="bg1">
                  <a:lumMod val="85000"/>
                </a:schemeClr>
              </a:solidFill>
              <a:latin typeface="Candara" panose="020E0502030303020204" pitchFamily="34" charset="0"/>
            </a:endParaRPr>
          </a:p>
        </p:txBody>
      </p:sp>
      <p:pic>
        <p:nvPicPr>
          <p:cNvPr id="16" name="Picture 15">
            <a:extLst>
              <a:ext uri="{FF2B5EF4-FFF2-40B4-BE49-F238E27FC236}">
                <a16:creationId xmlns:a16="http://schemas.microsoft.com/office/drawing/2014/main" id="{D453261C-176C-496E-9986-C013121B9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7279" y="237232"/>
            <a:ext cx="624489" cy="729922"/>
          </a:xfrm>
          <a:prstGeom prst="rect">
            <a:avLst/>
          </a:prstGeom>
        </p:spPr>
      </p:pic>
    </p:spTree>
    <p:extLst>
      <p:ext uri="{BB962C8B-B14F-4D97-AF65-F5344CB8AC3E}">
        <p14:creationId xmlns:p14="http://schemas.microsoft.com/office/powerpoint/2010/main" val="192508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a:spLocks noChangeAspect="1"/>
          </p:cNvSpPr>
          <p:nvPr/>
        </p:nvSpPr>
        <p:spPr>
          <a:xfrm>
            <a:off x="754912" y="2020185"/>
            <a:ext cx="2103121" cy="2103120"/>
          </a:xfrm>
          <a:prstGeom prst="ellipse">
            <a:avLst/>
          </a:prstGeom>
          <a:solidFill>
            <a:schemeClr val="bg2">
              <a:lumMod val="1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961183" y="2226457"/>
            <a:ext cx="1690577" cy="1690576"/>
            <a:chOff x="961183" y="2226457"/>
            <a:chExt cx="1690577" cy="1690576"/>
          </a:xfrm>
        </p:grpSpPr>
        <p:sp>
          <p:nvSpPr>
            <p:cNvPr id="2" name="Oval 1"/>
            <p:cNvSpPr>
              <a:spLocks noChangeAspect="1"/>
            </p:cNvSpPr>
            <p:nvPr/>
          </p:nvSpPr>
          <p:spPr>
            <a:xfrm>
              <a:off x="961183" y="2226457"/>
              <a:ext cx="1690577" cy="1690576"/>
            </a:xfrm>
            <a:prstGeom prst="ellipse">
              <a:avLst/>
            </a:prstGeom>
            <a:solidFill>
              <a:srgbClr val="EF3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a:spLocks noChangeAspect="1"/>
            </p:cNvSpPr>
            <p:nvPr/>
          </p:nvSpPr>
          <p:spPr>
            <a:xfrm>
              <a:off x="961183" y="2226457"/>
              <a:ext cx="1367888" cy="940981"/>
            </a:xfrm>
            <a:custGeom>
              <a:avLst/>
              <a:gdLst>
                <a:gd name="connsiteX0" fmla="*/ 845289 w 1367888"/>
                <a:gd name="connsiteY0" fmla="*/ 0 h 940981"/>
                <a:gd name="connsiteX1" fmla="*/ 1317898 w 1367888"/>
                <a:gd name="connsiteY1" fmla="*/ 144362 h 940981"/>
                <a:gd name="connsiteX2" fmla="*/ 1367888 w 1367888"/>
                <a:gd name="connsiteY2" fmla="*/ 185607 h 940981"/>
                <a:gd name="connsiteX3" fmla="*/ 1301855 w 1367888"/>
                <a:gd name="connsiteY3" fmla="*/ 294300 h 940981"/>
                <a:gd name="connsiteX4" fmla="*/ 85593 w 1367888"/>
                <a:gd name="connsiteY4" fmla="*/ 940981 h 940981"/>
                <a:gd name="connsiteX5" fmla="*/ 5159 w 1367888"/>
                <a:gd name="connsiteY5" fmla="*/ 936920 h 940981"/>
                <a:gd name="connsiteX6" fmla="*/ 4364 w 1367888"/>
                <a:gd name="connsiteY6" fmla="*/ 931714 h 940981"/>
                <a:gd name="connsiteX7" fmla="*/ 0 w 1367888"/>
                <a:gd name="connsiteY7" fmla="*/ 845288 h 940981"/>
                <a:gd name="connsiteX8" fmla="*/ 845289 w 1367888"/>
                <a:gd name="connsiteY8" fmla="*/ 0 h 9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888" h="940981">
                  <a:moveTo>
                    <a:pt x="845289" y="0"/>
                  </a:moveTo>
                  <a:cubicBezTo>
                    <a:pt x="1020354" y="0"/>
                    <a:pt x="1182989" y="53219"/>
                    <a:pt x="1317898" y="144362"/>
                  </a:cubicBezTo>
                  <a:lnTo>
                    <a:pt x="1367888" y="185607"/>
                  </a:lnTo>
                  <a:lnTo>
                    <a:pt x="1301855" y="294300"/>
                  </a:lnTo>
                  <a:cubicBezTo>
                    <a:pt x="1038267" y="684461"/>
                    <a:pt x="591887" y="940981"/>
                    <a:pt x="85593" y="940981"/>
                  </a:cubicBezTo>
                  <a:lnTo>
                    <a:pt x="5159" y="936920"/>
                  </a:lnTo>
                  <a:lnTo>
                    <a:pt x="4364" y="931714"/>
                  </a:lnTo>
                  <a:cubicBezTo>
                    <a:pt x="1478" y="903298"/>
                    <a:pt x="0" y="874466"/>
                    <a:pt x="0" y="845288"/>
                  </a:cubicBezTo>
                  <a:cubicBezTo>
                    <a:pt x="0" y="378448"/>
                    <a:pt x="378449" y="0"/>
                    <a:pt x="845289" y="0"/>
                  </a:cubicBezTo>
                  <a:close/>
                </a:path>
              </a:pathLst>
            </a:custGeom>
            <a:solidFill>
              <a:srgbClr val="FF4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75"/>
          <p:cNvGrpSpPr/>
          <p:nvPr/>
        </p:nvGrpSpPr>
        <p:grpSpPr>
          <a:xfrm>
            <a:off x="1546904" y="2745777"/>
            <a:ext cx="519133" cy="651935"/>
            <a:chOff x="6743700" y="2347912"/>
            <a:chExt cx="273050" cy="342900"/>
          </a:xfrm>
          <a:solidFill>
            <a:schemeClr val="bg1"/>
          </a:solidFill>
          <a:effectLst>
            <a:outerShdw blurRad="50800" dist="38100" dir="2700000" algn="tl" rotWithShape="0">
              <a:prstClr val="black">
                <a:alpha val="40000"/>
              </a:prstClr>
            </a:outerShdw>
          </a:effectLst>
        </p:grpSpPr>
        <p:sp>
          <p:nvSpPr>
            <p:cNvPr id="20" name="Freeform 268"/>
            <p:cNvSpPr>
              <a:spLocks noEditPoints="1"/>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 name="Oval 269"/>
            <p:cNvSpPr>
              <a:spLocks noChangeArrowheads="1"/>
            </p:cNvSpPr>
            <p:nvPr/>
          </p:nvSpPr>
          <p:spPr bwMode="auto">
            <a:xfrm>
              <a:off x="6838950" y="2401887"/>
              <a:ext cx="80962" cy="7937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43" name="Group 42"/>
          <p:cNvGrpSpPr/>
          <p:nvPr/>
        </p:nvGrpSpPr>
        <p:grpSpPr>
          <a:xfrm>
            <a:off x="754912" y="4350418"/>
            <a:ext cx="2438400" cy="1883164"/>
            <a:chOff x="754912" y="4350418"/>
            <a:chExt cx="2438400" cy="1883164"/>
          </a:xfrm>
        </p:grpSpPr>
        <p:sp>
          <p:nvSpPr>
            <p:cNvPr id="39" name="Text Placeholder 3"/>
            <p:cNvSpPr txBox="1">
              <a:spLocks/>
            </p:cNvSpPr>
            <p:nvPr/>
          </p:nvSpPr>
          <p:spPr>
            <a:xfrm flipH="1">
              <a:off x="772903" y="4350418"/>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800" dirty="0">
                  <a:solidFill>
                    <a:schemeClr val="bg1">
                      <a:lumMod val="85000"/>
                    </a:schemeClr>
                  </a:solidFill>
                  <a:latin typeface="Candara" panose="020E0502030303020204" pitchFamily="34" charset="0"/>
                </a:rPr>
                <a:t>Lorem Ipsum Dolor</a:t>
              </a:r>
            </a:p>
          </p:txBody>
        </p:sp>
        <p:cxnSp>
          <p:nvCxnSpPr>
            <p:cNvPr id="40" name="Straight Connector 39"/>
            <p:cNvCxnSpPr/>
            <p:nvPr/>
          </p:nvCxnSpPr>
          <p:spPr>
            <a:xfrm>
              <a:off x="776447" y="4813730"/>
              <a:ext cx="1737360" cy="2117"/>
            </a:xfrm>
            <a:prstGeom prst="line">
              <a:avLst/>
            </a:prstGeom>
            <a:ln w="19050">
              <a:solidFill>
                <a:srgbClr val="EF3425"/>
              </a:solidFill>
              <a:prstDash val="dashDot"/>
            </a:ln>
          </p:spPr>
          <p:style>
            <a:lnRef idx="1">
              <a:schemeClr val="accent1"/>
            </a:lnRef>
            <a:fillRef idx="0">
              <a:schemeClr val="accent1"/>
            </a:fillRef>
            <a:effectRef idx="0">
              <a:schemeClr val="accent1"/>
            </a:effectRef>
            <a:fontRef idx="minor">
              <a:schemeClr val="tx1"/>
            </a:fontRef>
          </p:style>
        </p:cxnSp>
        <p:sp>
          <p:nvSpPr>
            <p:cNvPr id="41" name="Text Placeholder 3"/>
            <p:cNvSpPr txBox="1">
              <a:spLocks/>
            </p:cNvSpPr>
            <p:nvPr/>
          </p:nvSpPr>
          <p:spPr>
            <a:xfrm>
              <a:off x="754912" y="5020002"/>
              <a:ext cx="2438400" cy="1213580"/>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grpSp>
      <p:sp>
        <p:nvSpPr>
          <p:cNvPr id="47" name="TextBox 46"/>
          <p:cNvSpPr txBox="1"/>
          <p:nvPr/>
        </p:nvSpPr>
        <p:spPr>
          <a:xfrm>
            <a:off x="387495" y="305067"/>
            <a:ext cx="5316279" cy="1508105"/>
          </a:xfrm>
          <a:prstGeom prst="rect">
            <a:avLst/>
          </a:prstGeom>
          <a:noFill/>
        </p:spPr>
        <p:txBody>
          <a:bodyPr wrap="square" rtlCol="0">
            <a:spAutoFit/>
          </a:bodyPr>
          <a:lstStyle/>
          <a:p>
            <a:r>
              <a:rPr lang="en-US" sz="3200" dirty="0">
                <a:solidFill>
                  <a:schemeClr val="bg1"/>
                </a:solidFill>
                <a:latin typeface="Candara" panose="020E0502030303020204" pitchFamily="34" charset="0"/>
              </a:rPr>
              <a:t>Lorem Ipsum Dolor</a:t>
            </a: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a:p>
            <a:endParaRPr lang="en-US" dirty="0"/>
          </a:p>
        </p:txBody>
      </p:sp>
      <p:sp>
        <p:nvSpPr>
          <p:cNvPr id="49" name="Oval 48"/>
          <p:cNvSpPr>
            <a:spLocks noChangeAspect="1"/>
          </p:cNvSpPr>
          <p:nvPr/>
        </p:nvSpPr>
        <p:spPr>
          <a:xfrm>
            <a:off x="3693042" y="2040161"/>
            <a:ext cx="2103121" cy="2103120"/>
          </a:xfrm>
          <a:prstGeom prst="ellipse">
            <a:avLst/>
          </a:prstGeom>
          <a:solidFill>
            <a:schemeClr val="bg2">
              <a:lumMod val="1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p:cNvGrpSpPr/>
          <p:nvPr/>
        </p:nvGrpSpPr>
        <p:grpSpPr>
          <a:xfrm>
            <a:off x="3899313" y="2246433"/>
            <a:ext cx="1690577" cy="1690576"/>
            <a:chOff x="961183" y="2226457"/>
            <a:chExt cx="1690577" cy="1690576"/>
          </a:xfrm>
        </p:grpSpPr>
        <p:sp>
          <p:nvSpPr>
            <p:cNvPr id="54" name="Oval 53"/>
            <p:cNvSpPr>
              <a:spLocks noChangeAspect="1"/>
            </p:cNvSpPr>
            <p:nvPr/>
          </p:nvSpPr>
          <p:spPr>
            <a:xfrm>
              <a:off x="961183" y="2226457"/>
              <a:ext cx="1690577" cy="1690576"/>
            </a:xfrm>
            <a:prstGeom prst="ellipse">
              <a:avLst/>
            </a:prstGeom>
            <a:solidFill>
              <a:srgbClr val="839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a:spLocks noChangeAspect="1"/>
            </p:cNvSpPr>
            <p:nvPr/>
          </p:nvSpPr>
          <p:spPr>
            <a:xfrm>
              <a:off x="961183" y="2226457"/>
              <a:ext cx="1367888" cy="940981"/>
            </a:xfrm>
            <a:custGeom>
              <a:avLst/>
              <a:gdLst>
                <a:gd name="connsiteX0" fmla="*/ 845289 w 1367888"/>
                <a:gd name="connsiteY0" fmla="*/ 0 h 940981"/>
                <a:gd name="connsiteX1" fmla="*/ 1317898 w 1367888"/>
                <a:gd name="connsiteY1" fmla="*/ 144362 h 940981"/>
                <a:gd name="connsiteX2" fmla="*/ 1367888 w 1367888"/>
                <a:gd name="connsiteY2" fmla="*/ 185607 h 940981"/>
                <a:gd name="connsiteX3" fmla="*/ 1301855 w 1367888"/>
                <a:gd name="connsiteY3" fmla="*/ 294300 h 940981"/>
                <a:gd name="connsiteX4" fmla="*/ 85593 w 1367888"/>
                <a:gd name="connsiteY4" fmla="*/ 940981 h 940981"/>
                <a:gd name="connsiteX5" fmla="*/ 5159 w 1367888"/>
                <a:gd name="connsiteY5" fmla="*/ 936920 h 940981"/>
                <a:gd name="connsiteX6" fmla="*/ 4364 w 1367888"/>
                <a:gd name="connsiteY6" fmla="*/ 931714 h 940981"/>
                <a:gd name="connsiteX7" fmla="*/ 0 w 1367888"/>
                <a:gd name="connsiteY7" fmla="*/ 845288 h 940981"/>
                <a:gd name="connsiteX8" fmla="*/ 845289 w 1367888"/>
                <a:gd name="connsiteY8" fmla="*/ 0 h 9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888" h="940981">
                  <a:moveTo>
                    <a:pt x="845289" y="0"/>
                  </a:moveTo>
                  <a:cubicBezTo>
                    <a:pt x="1020354" y="0"/>
                    <a:pt x="1182989" y="53219"/>
                    <a:pt x="1317898" y="144362"/>
                  </a:cubicBezTo>
                  <a:lnTo>
                    <a:pt x="1367888" y="185607"/>
                  </a:lnTo>
                  <a:lnTo>
                    <a:pt x="1301855" y="294300"/>
                  </a:lnTo>
                  <a:cubicBezTo>
                    <a:pt x="1038267" y="684461"/>
                    <a:pt x="591887" y="940981"/>
                    <a:pt x="85593" y="940981"/>
                  </a:cubicBezTo>
                  <a:lnTo>
                    <a:pt x="5159" y="936920"/>
                  </a:lnTo>
                  <a:lnTo>
                    <a:pt x="4364" y="931714"/>
                  </a:lnTo>
                  <a:cubicBezTo>
                    <a:pt x="1478" y="903298"/>
                    <a:pt x="0" y="874466"/>
                    <a:pt x="0" y="845288"/>
                  </a:cubicBezTo>
                  <a:cubicBezTo>
                    <a:pt x="0" y="378448"/>
                    <a:pt x="378449" y="0"/>
                    <a:pt x="845289" y="0"/>
                  </a:cubicBezTo>
                  <a:close/>
                </a:path>
              </a:pathLst>
            </a:custGeom>
            <a:solidFill>
              <a:srgbClr val="97A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3693042" y="4370394"/>
            <a:ext cx="2438400" cy="1883164"/>
            <a:chOff x="754912" y="4350418"/>
            <a:chExt cx="2438400" cy="1883164"/>
          </a:xfrm>
        </p:grpSpPr>
        <p:sp>
          <p:nvSpPr>
            <p:cNvPr id="57" name="Text Placeholder 3"/>
            <p:cNvSpPr txBox="1">
              <a:spLocks/>
            </p:cNvSpPr>
            <p:nvPr/>
          </p:nvSpPr>
          <p:spPr>
            <a:xfrm flipH="1">
              <a:off x="772903" y="4350418"/>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800" dirty="0">
                  <a:solidFill>
                    <a:schemeClr val="bg1">
                      <a:lumMod val="95000"/>
                    </a:schemeClr>
                  </a:solidFill>
                  <a:latin typeface="Candara" panose="020E0502030303020204" pitchFamily="34" charset="0"/>
                </a:rPr>
                <a:t>Lorem Ipsum Dolor</a:t>
              </a:r>
            </a:p>
          </p:txBody>
        </p:sp>
        <p:cxnSp>
          <p:nvCxnSpPr>
            <p:cNvPr id="58" name="Straight Connector 57"/>
            <p:cNvCxnSpPr/>
            <p:nvPr/>
          </p:nvCxnSpPr>
          <p:spPr>
            <a:xfrm>
              <a:off x="776447" y="4813730"/>
              <a:ext cx="1737360" cy="2117"/>
            </a:xfrm>
            <a:prstGeom prst="line">
              <a:avLst/>
            </a:prstGeom>
            <a:ln w="19050">
              <a:solidFill>
                <a:srgbClr val="8397B1"/>
              </a:solidFill>
              <a:prstDash val="dashDot"/>
            </a:ln>
          </p:spPr>
          <p:style>
            <a:lnRef idx="1">
              <a:schemeClr val="accent1"/>
            </a:lnRef>
            <a:fillRef idx="0">
              <a:schemeClr val="accent1"/>
            </a:fillRef>
            <a:effectRef idx="0">
              <a:schemeClr val="accent1"/>
            </a:effectRef>
            <a:fontRef idx="minor">
              <a:schemeClr val="tx1"/>
            </a:fontRef>
          </p:style>
        </p:cxnSp>
        <p:sp>
          <p:nvSpPr>
            <p:cNvPr id="59" name="Text Placeholder 3"/>
            <p:cNvSpPr txBox="1">
              <a:spLocks/>
            </p:cNvSpPr>
            <p:nvPr/>
          </p:nvSpPr>
          <p:spPr>
            <a:xfrm>
              <a:off x="754912" y="5020002"/>
              <a:ext cx="2438400" cy="1213580"/>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grpSp>
      <p:sp>
        <p:nvSpPr>
          <p:cNvPr id="61" name="Oval 60"/>
          <p:cNvSpPr>
            <a:spLocks noChangeAspect="1"/>
          </p:cNvSpPr>
          <p:nvPr/>
        </p:nvSpPr>
        <p:spPr>
          <a:xfrm>
            <a:off x="6574094" y="2043513"/>
            <a:ext cx="2103121" cy="2103120"/>
          </a:xfrm>
          <a:prstGeom prst="ellipse">
            <a:avLst/>
          </a:prstGeom>
          <a:solidFill>
            <a:schemeClr val="bg2">
              <a:lumMod val="1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6780365" y="2249785"/>
            <a:ext cx="1690577" cy="1690576"/>
            <a:chOff x="961183" y="2226457"/>
            <a:chExt cx="1690577" cy="1690576"/>
          </a:xfrm>
        </p:grpSpPr>
        <p:sp>
          <p:nvSpPr>
            <p:cNvPr id="66" name="Oval 65"/>
            <p:cNvSpPr>
              <a:spLocks noChangeAspect="1"/>
            </p:cNvSpPr>
            <p:nvPr/>
          </p:nvSpPr>
          <p:spPr>
            <a:xfrm>
              <a:off x="961183" y="2226457"/>
              <a:ext cx="1690577" cy="1690576"/>
            </a:xfrm>
            <a:prstGeom prst="ellipse">
              <a:avLst/>
            </a:prstGeom>
            <a:solidFill>
              <a:srgbClr val="445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a:spLocks noChangeAspect="1"/>
            </p:cNvSpPr>
            <p:nvPr/>
          </p:nvSpPr>
          <p:spPr>
            <a:xfrm>
              <a:off x="961183" y="2226457"/>
              <a:ext cx="1367888" cy="940981"/>
            </a:xfrm>
            <a:custGeom>
              <a:avLst/>
              <a:gdLst>
                <a:gd name="connsiteX0" fmla="*/ 845289 w 1367888"/>
                <a:gd name="connsiteY0" fmla="*/ 0 h 940981"/>
                <a:gd name="connsiteX1" fmla="*/ 1317898 w 1367888"/>
                <a:gd name="connsiteY1" fmla="*/ 144362 h 940981"/>
                <a:gd name="connsiteX2" fmla="*/ 1367888 w 1367888"/>
                <a:gd name="connsiteY2" fmla="*/ 185607 h 940981"/>
                <a:gd name="connsiteX3" fmla="*/ 1301855 w 1367888"/>
                <a:gd name="connsiteY3" fmla="*/ 294300 h 940981"/>
                <a:gd name="connsiteX4" fmla="*/ 85593 w 1367888"/>
                <a:gd name="connsiteY4" fmla="*/ 940981 h 940981"/>
                <a:gd name="connsiteX5" fmla="*/ 5159 w 1367888"/>
                <a:gd name="connsiteY5" fmla="*/ 936920 h 940981"/>
                <a:gd name="connsiteX6" fmla="*/ 4364 w 1367888"/>
                <a:gd name="connsiteY6" fmla="*/ 931714 h 940981"/>
                <a:gd name="connsiteX7" fmla="*/ 0 w 1367888"/>
                <a:gd name="connsiteY7" fmla="*/ 845288 h 940981"/>
                <a:gd name="connsiteX8" fmla="*/ 845289 w 1367888"/>
                <a:gd name="connsiteY8" fmla="*/ 0 h 9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888" h="940981">
                  <a:moveTo>
                    <a:pt x="845289" y="0"/>
                  </a:moveTo>
                  <a:cubicBezTo>
                    <a:pt x="1020354" y="0"/>
                    <a:pt x="1182989" y="53219"/>
                    <a:pt x="1317898" y="144362"/>
                  </a:cubicBezTo>
                  <a:lnTo>
                    <a:pt x="1367888" y="185607"/>
                  </a:lnTo>
                  <a:lnTo>
                    <a:pt x="1301855" y="294300"/>
                  </a:lnTo>
                  <a:cubicBezTo>
                    <a:pt x="1038267" y="684461"/>
                    <a:pt x="591887" y="940981"/>
                    <a:pt x="85593" y="940981"/>
                  </a:cubicBezTo>
                  <a:lnTo>
                    <a:pt x="5159" y="936920"/>
                  </a:lnTo>
                  <a:lnTo>
                    <a:pt x="4364" y="931714"/>
                  </a:lnTo>
                  <a:cubicBezTo>
                    <a:pt x="1478" y="903298"/>
                    <a:pt x="0" y="874466"/>
                    <a:pt x="0" y="845288"/>
                  </a:cubicBezTo>
                  <a:cubicBezTo>
                    <a:pt x="0" y="378448"/>
                    <a:pt x="378449" y="0"/>
                    <a:pt x="845289" y="0"/>
                  </a:cubicBezTo>
                  <a:close/>
                </a:path>
              </a:pathLst>
            </a:custGeom>
            <a:solidFill>
              <a:srgbClr val="586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p:nvGrpSpPr>
        <p:grpSpPr>
          <a:xfrm>
            <a:off x="6574094" y="4373746"/>
            <a:ext cx="2438400" cy="1883164"/>
            <a:chOff x="754912" y="4350418"/>
            <a:chExt cx="2438400" cy="1883164"/>
          </a:xfrm>
        </p:grpSpPr>
        <p:sp>
          <p:nvSpPr>
            <p:cNvPr id="69" name="Text Placeholder 3"/>
            <p:cNvSpPr txBox="1">
              <a:spLocks/>
            </p:cNvSpPr>
            <p:nvPr/>
          </p:nvSpPr>
          <p:spPr>
            <a:xfrm flipH="1">
              <a:off x="772903" y="4350418"/>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800" dirty="0">
                  <a:solidFill>
                    <a:schemeClr val="bg1">
                      <a:lumMod val="85000"/>
                    </a:schemeClr>
                  </a:solidFill>
                  <a:latin typeface="Candara" panose="020E0502030303020204" pitchFamily="34" charset="0"/>
                </a:rPr>
                <a:t>Lorem Ipsum Dolor</a:t>
              </a:r>
            </a:p>
          </p:txBody>
        </p:sp>
        <p:cxnSp>
          <p:nvCxnSpPr>
            <p:cNvPr id="70" name="Straight Connector 69"/>
            <p:cNvCxnSpPr/>
            <p:nvPr/>
          </p:nvCxnSpPr>
          <p:spPr>
            <a:xfrm>
              <a:off x="776447" y="4813730"/>
              <a:ext cx="1737360" cy="2117"/>
            </a:xfrm>
            <a:prstGeom prst="line">
              <a:avLst/>
            </a:prstGeom>
            <a:ln w="19050">
              <a:solidFill>
                <a:srgbClr val="44546B"/>
              </a:solidFill>
              <a:prstDash val="dashDot"/>
            </a:ln>
          </p:spPr>
          <p:style>
            <a:lnRef idx="1">
              <a:schemeClr val="accent1"/>
            </a:lnRef>
            <a:fillRef idx="0">
              <a:schemeClr val="accent1"/>
            </a:fillRef>
            <a:effectRef idx="0">
              <a:schemeClr val="accent1"/>
            </a:effectRef>
            <a:fontRef idx="minor">
              <a:schemeClr val="tx1"/>
            </a:fontRef>
          </p:style>
        </p:cxnSp>
        <p:sp>
          <p:nvSpPr>
            <p:cNvPr id="71" name="Text Placeholder 3"/>
            <p:cNvSpPr txBox="1">
              <a:spLocks/>
            </p:cNvSpPr>
            <p:nvPr/>
          </p:nvSpPr>
          <p:spPr>
            <a:xfrm>
              <a:off x="754912" y="5020002"/>
              <a:ext cx="2438400" cy="1213580"/>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grpSp>
      <p:sp>
        <p:nvSpPr>
          <p:cNvPr id="73" name="Oval 72"/>
          <p:cNvSpPr>
            <a:spLocks noChangeAspect="1"/>
          </p:cNvSpPr>
          <p:nvPr/>
        </p:nvSpPr>
        <p:spPr>
          <a:xfrm>
            <a:off x="9424583" y="2020185"/>
            <a:ext cx="2103121" cy="2103120"/>
          </a:xfrm>
          <a:prstGeom prst="ellipse">
            <a:avLst/>
          </a:prstGeom>
          <a:solidFill>
            <a:schemeClr val="bg2">
              <a:lumMod val="1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p:nvGrpSpPr>
        <p:grpSpPr>
          <a:xfrm>
            <a:off x="9630854" y="2226457"/>
            <a:ext cx="1690577" cy="1690576"/>
            <a:chOff x="961183" y="2226457"/>
            <a:chExt cx="1690577" cy="1690576"/>
          </a:xfrm>
        </p:grpSpPr>
        <p:sp>
          <p:nvSpPr>
            <p:cNvPr id="78" name="Oval 77"/>
            <p:cNvSpPr>
              <a:spLocks noChangeAspect="1"/>
            </p:cNvSpPr>
            <p:nvPr/>
          </p:nvSpPr>
          <p:spPr>
            <a:xfrm>
              <a:off x="961183" y="2226457"/>
              <a:ext cx="1690577" cy="1690576"/>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reeform 78"/>
            <p:cNvSpPr>
              <a:spLocks noChangeAspect="1"/>
            </p:cNvSpPr>
            <p:nvPr/>
          </p:nvSpPr>
          <p:spPr>
            <a:xfrm>
              <a:off x="961183" y="2226457"/>
              <a:ext cx="1367888" cy="940981"/>
            </a:xfrm>
            <a:custGeom>
              <a:avLst/>
              <a:gdLst>
                <a:gd name="connsiteX0" fmla="*/ 845289 w 1367888"/>
                <a:gd name="connsiteY0" fmla="*/ 0 h 940981"/>
                <a:gd name="connsiteX1" fmla="*/ 1317898 w 1367888"/>
                <a:gd name="connsiteY1" fmla="*/ 144362 h 940981"/>
                <a:gd name="connsiteX2" fmla="*/ 1367888 w 1367888"/>
                <a:gd name="connsiteY2" fmla="*/ 185607 h 940981"/>
                <a:gd name="connsiteX3" fmla="*/ 1301855 w 1367888"/>
                <a:gd name="connsiteY3" fmla="*/ 294300 h 940981"/>
                <a:gd name="connsiteX4" fmla="*/ 85593 w 1367888"/>
                <a:gd name="connsiteY4" fmla="*/ 940981 h 940981"/>
                <a:gd name="connsiteX5" fmla="*/ 5159 w 1367888"/>
                <a:gd name="connsiteY5" fmla="*/ 936920 h 940981"/>
                <a:gd name="connsiteX6" fmla="*/ 4364 w 1367888"/>
                <a:gd name="connsiteY6" fmla="*/ 931714 h 940981"/>
                <a:gd name="connsiteX7" fmla="*/ 0 w 1367888"/>
                <a:gd name="connsiteY7" fmla="*/ 845288 h 940981"/>
                <a:gd name="connsiteX8" fmla="*/ 845289 w 1367888"/>
                <a:gd name="connsiteY8" fmla="*/ 0 h 9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888" h="940981">
                  <a:moveTo>
                    <a:pt x="845289" y="0"/>
                  </a:moveTo>
                  <a:cubicBezTo>
                    <a:pt x="1020354" y="0"/>
                    <a:pt x="1182989" y="53219"/>
                    <a:pt x="1317898" y="144362"/>
                  </a:cubicBezTo>
                  <a:lnTo>
                    <a:pt x="1367888" y="185607"/>
                  </a:lnTo>
                  <a:lnTo>
                    <a:pt x="1301855" y="294300"/>
                  </a:lnTo>
                  <a:cubicBezTo>
                    <a:pt x="1038267" y="684461"/>
                    <a:pt x="591887" y="940981"/>
                    <a:pt x="85593" y="940981"/>
                  </a:cubicBezTo>
                  <a:lnTo>
                    <a:pt x="5159" y="936920"/>
                  </a:lnTo>
                  <a:lnTo>
                    <a:pt x="4364" y="931714"/>
                  </a:lnTo>
                  <a:cubicBezTo>
                    <a:pt x="1478" y="903298"/>
                    <a:pt x="0" y="874466"/>
                    <a:pt x="0" y="845288"/>
                  </a:cubicBezTo>
                  <a:cubicBezTo>
                    <a:pt x="0" y="378448"/>
                    <a:pt x="378449" y="0"/>
                    <a:pt x="845289" y="0"/>
                  </a:cubicBezTo>
                  <a:close/>
                </a:path>
              </a:pathLst>
            </a:custGeom>
            <a:solidFill>
              <a:srgbClr val="D3D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p:cNvGrpSpPr/>
          <p:nvPr/>
        </p:nvGrpSpPr>
        <p:grpSpPr>
          <a:xfrm>
            <a:off x="9424583" y="4350418"/>
            <a:ext cx="2438400" cy="1883164"/>
            <a:chOff x="754912" y="4350418"/>
            <a:chExt cx="2438400" cy="1883164"/>
          </a:xfrm>
        </p:grpSpPr>
        <p:sp>
          <p:nvSpPr>
            <p:cNvPr id="81" name="Text Placeholder 3"/>
            <p:cNvSpPr txBox="1">
              <a:spLocks/>
            </p:cNvSpPr>
            <p:nvPr/>
          </p:nvSpPr>
          <p:spPr>
            <a:xfrm flipH="1">
              <a:off x="772903" y="4350418"/>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800" dirty="0">
                  <a:solidFill>
                    <a:schemeClr val="bg1">
                      <a:lumMod val="85000"/>
                    </a:schemeClr>
                  </a:solidFill>
                  <a:latin typeface="Candara" panose="020E0502030303020204" pitchFamily="34" charset="0"/>
                </a:rPr>
                <a:t>Lorem Ipsum Dolor</a:t>
              </a:r>
            </a:p>
          </p:txBody>
        </p:sp>
        <p:cxnSp>
          <p:nvCxnSpPr>
            <p:cNvPr id="82" name="Straight Connector 81"/>
            <p:cNvCxnSpPr/>
            <p:nvPr/>
          </p:nvCxnSpPr>
          <p:spPr>
            <a:xfrm>
              <a:off x="776447" y="4813730"/>
              <a:ext cx="1737360" cy="2117"/>
            </a:xfrm>
            <a:prstGeom prst="line">
              <a:avLst/>
            </a:prstGeom>
            <a:ln w="19050">
              <a:solidFill>
                <a:srgbClr val="BFBFBF"/>
              </a:solidFill>
              <a:prstDash val="dashDot"/>
            </a:ln>
          </p:spPr>
          <p:style>
            <a:lnRef idx="1">
              <a:schemeClr val="accent1"/>
            </a:lnRef>
            <a:fillRef idx="0">
              <a:schemeClr val="accent1"/>
            </a:fillRef>
            <a:effectRef idx="0">
              <a:schemeClr val="accent1"/>
            </a:effectRef>
            <a:fontRef idx="minor">
              <a:schemeClr val="tx1"/>
            </a:fontRef>
          </p:style>
        </p:cxnSp>
        <p:sp>
          <p:nvSpPr>
            <p:cNvPr id="83" name="Text Placeholder 3"/>
            <p:cNvSpPr txBox="1">
              <a:spLocks/>
            </p:cNvSpPr>
            <p:nvPr/>
          </p:nvSpPr>
          <p:spPr>
            <a:xfrm>
              <a:off x="754912" y="5020002"/>
              <a:ext cx="2438400" cy="1213580"/>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grpSp>
      <p:grpSp>
        <p:nvGrpSpPr>
          <p:cNvPr id="16" name="Group 72"/>
          <p:cNvGrpSpPr/>
          <p:nvPr/>
        </p:nvGrpSpPr>
        <p:grpSpPr>
          <a:xfrm>
            <a:off x="4439801" y="2745777"/>
            <a:ext cx="609600" cy="575736"/>
            <a:chOff x="5530851" y="1866899"/>
            <a:chExt cx="285750" cy="269875"/>
          </a:xfrm>
          <a:solidFill>
            <a:schemeClr val="bg1"/>
          </a:solidFill>
          <a:effectLst>
            <a:outerShdw blurRad="50800" dist="38100" dir="2700000" algn="tl" rotWithShape="0">
              <a:prstClr val="black">
                <a:alpha val="40000"/>
              </a:prstClr>
            </a:outerShdw>
          </a:effectLst>
        </p:grpSpPr>
        <p:sp>
          <p:nvSpPr>
            <p:cNvPr id="17" name="Oval 190"/>
            <p:cNvSpPr>
              <a:spLocks noChangeArrowheads="1"/>
            </p:cNvSpPr>
            <p:nvPr/>
          </p:nvSpPr>
          <p:spPr bwMode="auto">
            <a:xfrm>
              <a:off x="5661026" y="1912936"/>
              <a:ext cx="68263" cy="68263"/>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8" name="Freeform 191"/>
            <p:cNvSpPr>
              <a:spLocks noEditPoints="1"/>
            </p:cNvSpPr>
            <p:nvPr/>
          </p:nvSpPr>
          <p:spPr bwMode="auto">
            <a:xfrm>
              <a:off x="5530851" y="1866899"/>
              <a:ext cx="285750" cy="269875"/>
            </a:xfrm>
            <a:custGeom>
              <a:avLst/>
              <a:gdLst/>
              <a:ahLst/>
              <a:cxnLst>
                <a:cxn ang="0">
                  <a:pos x="100" y="75"/>
                </a:cxn>
                <a:cxn ang="0">
                  <a:pos x="97" y="77"/>
                </a:cxn>
                <a:cxn ang="0">
                  <a:pos x="96" y="77"/>
                </a:cxn>
                <a:cxn ang="0">
                  <a:pos x="90" y="57"/>
                </a:cxn>
                <a:cxn ang="0">
                  <a:pos x="84" y="53"/>
                </a:cxn>
                <a:cxn ang="0">
                  <a:pos x="82" y="53"/>
                </a:cxn>
                <a:cxn ang="0">
                  <a:pos x="60" y="53"/>
                </a:cxn>
                <a:cxn ang="0">
                  <a:pos x="55" y="57"/>
                </a:cxn>
                <a:cxn ang="0">
                  <a:pos x="48" y="76"/>
                </a:cxn>
                <a:cxn ang="0">
                  <a:pos x="47" y="76"/>
                </a:cxn>
                <a:cxn ang="0">
                  <a:pos x="46" y="75"/>
                </a:cxn>
                <a:cxn ang="0">
                  <a:pos x="46" y="20"/>
                </a:cxn>
                <a:cxn ang="0">
                  <a:pos x="73" y="9"/>
                </a:cxn>
                <a:cxn ang="0">
                  <a:pos x="100" y="20"/>
                </a:cxn>
                <a:cxn ang="0">
                  <a:pos x="111" y="48"/>
                </a:cxn>
                <a:cxn ang="0">
                  <a:pos x="100" y="75"/>
                </a:cxn>
                <a:cxn ang="0">
                  <a:pos x="78" y="78"/>
                </a:cxn>
                <a:cxn ang="0">
                  <a:pos x="73" y="83"/>
                </a:cxn>
                <a:cxn ang="0">
                  <a:pos x="71" y="83"/>
                </a:cxn>
                <a:cxn ang="0">
                  <a:pos x="66" y="78"/>
                </a:cxn>
                <a:cxn ang="0">
                  <a:pos x="66" y="76"/>
                </a:cxn>
                <a:cxn ang="0">
                  <a:pos x="68" y="63"/>
                </a:cxn>
                <a:cxn ang="0">
                  <a:pos x="68" y="60"/>
                </a:cxn>
                <a:cxn ang="0">
                  <a:pos x="69" y="59"/>
                </a:cxn>
                <a:cxn ang="0">
                  <a:pos x="75" y="59"/>
                </a:cxn>
                <a:cxn ang="0">
                  <a:pos x="76" y="60"/>
                </a:cxn>
                <a:cxn ang="0">
                  <a:pos x="76" y="63"/>
                </a:cxn>
                <a:cxn ang="0">
                  <a:pos x="79" y="76"/>
                </a:cxn>
                <a:cxn ang="0">
                  <a:pos x="78" y="78"/>
                </a:cxn>
                <a:cxn ang="0">
                  <a:pos x="106" y="14"/>
                </a:cxn>
                <a:cxn ang="0">
                  <a:pos x="73" y="0"/>
                </a:cxn>
                <a:cxn ang="0">
                  <a:pos x="39" y="14"/>
                </a:cxn>
                <a:cxn ang="0">
                  <a:pos x="25" y="42"/>
                </a:cxn>
                <a:cxn ang="0">
                  <a:pos x="32" y="71"/>
                </a:cxn>
                <a:cxn ang="0">
                  <a:pos x="31" y="76"/>
                </a:cxn>
                <a:cxn ang="0">
                  <a:pos x="6" y="101"/>
                </a:cxn>
                <a:cxn ang="0">
                  <a:pos x="4" y="115"/>
                </a:cxn>
                <a:cxn ang="0">
                  <a:pos x="5" y="116"/>
                </a:cxn>
                <a:cxn ang="0">
                  <a:pos x="10" y="118"/>
                </a:cxn>
                <a:cxn ang="0">
                  <a:pos x="19" y="114"/>
                </a:cxn>
                <a:cxn ang="0">
                  <a:pos x="44" y="89"/>
                </a:cxn>
                <a:cxn ang="0">
                  <a:pos x="44" y="89"/>
                </a:cxn>
                <a:cxn ang="0">
                  <a:pos x="47" y="88"/>
                </a:cxn>
                <a:cxn ang="0">
                  <a:pos x="49" y="88"/>
                </a:cxn>
                <a:cxn ang="0">
                  <a:pos x="54" y="91"/>
                </a:cxn>
                <a:cxn ang="0">
                  <a:pos x="57" y="92"/>
                </a:cxn>
                <a:cxn ang="0">
                  <a:pos x="61" y="94"/>
                </a:cxn>
                <a:cxn ang="0">
                  <a:pos x="73" y="95"/>
                </a:cxn>
                <a:cxn ang="0">
                  <a:pos x="88" y="93"/>
                </a:cxn>
                <a:cxn ang="0">
                  <a:pos x="90" y="92"/>
                </a:cxn>
                <a:cxn ang="0">
                  <a:pos x="100" y="87"/>
                </a:cxn>
                <a:cxn ang="0">
                  <a:pos x="106" y="81"/>
                </a:cxn>
                <a:cxn ang="0">
                  <a:pos x="106" y="14"/>
                </a:cxn>
              </a:cxnLst>
              <a:rect l="0" t="0" r="r" b="b"/>
              <a:pathLst>
                <a:path w="125" h="118">
                  <a:moveTo>
                    <a:pt x="100" y="75"/>
                  </a:moveTo>
                  <a:cubicBezTo>
                    <a:pt x="99" y="75"/>
                    <a:pt x="98" y="76"/>
                    <a:pt x="97" y="77"/>
                  </a:cubicBezTo>
                  <a:cubicBezTo>
                    <a:pt x="97" y="77"/>
                    <a:pt x="97" y="77"/>
                    <a:pt x="96" y="77"/>
                  </a:cubicBezTo>
                  <a:cubicBezTo>
                    <a:pt x="90" y="57"/>
                    <a:pt x="90" y="57"/>
                    <a:pt x="90" y="57"/>
                  </a:cubicBezTo>
                  <a:cubicBezTo>
                    <a:pt x="89" y="55"/>
                    <a:pt x="86" y="53"/>
                    <a:pt x="84" y="53"/>
                  </a:cubicBezTo>
                  <a:cubicBezTo>
                    <a:pt x="83" y="53"/>
                    <a:pt x="83" y="53"/>
                    <a:pt x="82" y="53"/>
                  </a:cubicBezTo>
                  <a:cubicBezTo>
                    <a:pt x="60" y="53"/>
                    <a:pt x="60" y="53"/>
                    <a:pt x="60" y="53"/>
                  </a:cubicBezTo>
                  <a:cubicBezTo>
                    <a:pt x="58" y="53"/>
                    <a:pt x="55" y="55"/>
                    <a:pt x="55" y="57"/>
                  </a:cubicBezTo>
                  <a:cubicBezTo>
                    <a:pt x="48" y="76"/>
                    <a:pt x="48" y="76"/>
                    <a:pt x="48" y="76"/>
                  </a:cubicBezTo>
                  <a:cubicBezTo>
                    <a:pt x="48" y="77"/>
                    <a:pt x="48" y="77"/>
                    <a:pt x="47" y="76"/>
                  </a:cubicBezTo>
                  <a:cubicBezTo>
                    <a:pt x="47" y="76"/>
                    <a:pt x="46" y="75"/>
                    <a:pt x="46" y="75"/>
                  </a:cubicBezTo>
                  <a:cubicBezTo>
                    <a:pt x="31" y="60"/>
                    <a:pt x="31" y="35"/>
                    <a:pt x="46" y="20"/>
                  </a:cubicBezTo>
                  <a:cubicBezTo>
                    <a:pt x="53" y="13"/>
                    <a:pt x="62" y="9"/>
                    <a:pt x="73" y="9"/>
                  </a:cubicBezTo>
                  <a:cubicBezTo>
                    <a:pt x="83" y="9"/>
                    <a:pt x="93" y="13"/>
                    <a:pt x="100" y="20"/>
                  </a:cubicBezTo>
                  <a:cubicBezTo>
                    <a:pt x="107" y="28"/>
                    <a:pt x="111" y="37"/>
                    <a:pt x="111" y="48"/>
                  </a:cubicBezTo>
                  <a:cubicBezTo>
                    <a:pt x="111" y="58"/>
                    <a:pt x="107" y="67"/>
                    <a:pt x="100" y="75"/>
                  </a:cubicBezTo>
                  <a:moveTo>
                    <a:pt x="78" y="78"/>
                  </a:moveTo>
                  <a:cubicBezTo>
                    <a:pt x="73" y="83"/>
                    <a:pt x="73" y="83"/>
                    <a:pt x="73" y="83"/>
                  </a:cubicBezTo>
                  <a:cubicBezTo>
                    <a:pt x="73" y="83"/>
                    <a:pt x="72" y="83"/>
                    <a:pt x="71" y="83"/>
                  </a:cubicBezTo>
                  <a:cubicBezTo>
                    <a:pt x="66" y="78"/>
                    <a:pt x="66" y="78"/>
                    <a:pt x="66" y="78"/>
                  </a:cubicBezTo>
                  <a:cubicBezTo>
                    <a:pt x="66" y="78"/>
                    <a:pt x="65" y="77"/>
                    <a:pt x="66" y="76"/>
                  </a:cubicBezTo>
                  <a:cubicBezTo>
                    <a:pt x="66" y="76"/>
                    <a:pt x="68" y="66"/>
                    <a:pt x="68" y="63"/>
                  </a:cubicBezTo>
                  <a:cubicBezTo>
                    <a:pt x="68" y="63"/>
                    <a:pt x="68" y="60"/>
                    <a:pt x="68" y="60"/>
                  </a:cubicBezTo>
                  <a:cubicBezTo>
                    <a:pt x="68" y="60"/>
                    <a:pt x="69" y="59"/>
                    <a:pt x="69" y="59"/>
                  </a:cubicBezTo>
                  <a:cubicBezTo>
                    <a:pt x="75" y="59"/>
                    <a:pt x="75" y="59"/>
                    <a:pt x="75" y="59"/>
                  </a:cubicBezTo>
                  <a:cubicBezTo>
                    <a:pt x="76" y="59"/>
                    <a:pt x="76" y="60"/>
                    <a:pt x="76" y="60"/>
                  </a:cubicBezTo>
                  <a:cubicBezTo>
                    <a:pt x="76" y="60"/>
                    <a:pt x="76" y="63"/>
                    <a:pt x="76" y="63"/>
                  </a:cubicBezTo>
                  <a:cubicBezTo>
                    <a:pt x="77" y="66"/>
                    <a:pt x="79" y="76"/>
                    <a:pt x="79" y="76"/>
                  </a:cubicBezTo>
                  <a:cubicBezTo>
                    <a:pt x="79" y="77"/>
                    <a:pt x="79" y="78"/>
                    <a:pt x="78" y="78"/>
                  </a:cubicBezTo>
                  <a:moveTo>
                    <a:pt x="106" y="14"/>
                  </a:moveTo>
                  <a:cubicBezTo>
                    <a:pt x="97" y="5"/>
                    <a:pt x="85" y="0"/>
                    <a:pt x="73" y="0"/>
                  </a:cubicBezTo>
                  <a:cubicBezTo>
                    <a:pt x="60" y="0"/>
                    <a:pt x="48" y="5"/>
                    <a:pt x="39" y="14"/>
                  </a:cubicBezTo>
                  <a:cubicBezTo>
                    <a:pt x="31" y="21"/>
                    <a:pt x="26" y="31"/>
                    <a:pt x="25" y="42"/>
                  </a:cubicBezTo>
                  <a:cubicBezTo>
                    <a:pt x="24" y="52"/>
                    <a:pt x="26" y="62"/>
                    <a:pt x="32" y="71"/>
                  </a:cubicBezTo>
                  <a:cubicBezTo>
                    <a:pt x="32" y="73"/>
                    <a:pt x="33" y="75"/>
                    <a:pt x="31" y="76"/>
                  </a:cubicBezTo>
                  <a:cubicBezTo>
                    <a:pt x="6" y="101"/>
                    <a:pt x="6" y="101"/>
                    <a:pt x="6" y="101"/>
                  </a:cubicBezTo>
                  <a:cubicBezTo>
                    <a:pt x="2" y="105"/>
                    <a:pt x="0" y="111"/>
                    <a:pt x="4" y="115"/>
                  </a:cubicBezTo>
                  <a:cubicBezTo>
                    <a:pt x="5" y="116"/>
                    <a:pt x="5" y="116"/>
                    <a:pt x="5" y="116"/>
                  </a:cubicBezTo>
                  <a:cubicBezTo>
                    <a:pt x="6" y="117"/>
                    <a:pt x="8" y="118"/>
                    <a:pt x="10" y="118"/>
                  </a:cubicBezTo>
                  <a:cubicBezTo>
                    <a:pt x="13" y="118"/>
                    <a:pt x="16" y="117"/>
                    <a:pt x="19" y="114"/>
                  </a:cubicBezTo>
                  <a:cubicBezTo>
                    <a:pt x="44" y="89"/>
                    <a:pt x="44" y="89"/>
                    <a:pt x="44" y="89"/>
                  </a:cubicBezTo>
                  <a:cubicBezTo>
                    <a:pt x="44" y="89"/>
                    <a:pt x="44" y="89"/>
                    <a:pt x="44" y="89"/>
                  </a:cubicBezTo>
                  <a:cubicBezTo>
                    <a:pt x="45" y="88"/>
                    <a:pt x="46" y="88"/>
                    <a:pt x="47" y="88"/>
                  </a:cubicBezTo>
                  <a:cubicBezTo>
                    <a:pt x="48" y="88"/>
                    <a:pt x="49" y="88"/>
                    <a:pt x="49" y="88"/>
                  </a:cubicBezTo>
                  <a:cubicBezTo>
                    <a:pt x="51" y="90"/>
                    <a:pt x="52" y="90"/>
                    <a:pt x="54" y="91"/>
                  </a:cubicBezTo>
                  <a:cubicBezTo>
                    <a:pt x="55" y="92"/>
                    <a:pt x="56" y="92"/>
                    <a:pt x="57" y="92"/>
                  </a:cubicBezTo>
                  <a:cubicBezTo>
                    <a:pt x="58" y="93"/>
                    <a:pt x="59" y="93"/>
                    <a:pt x="61" y="94"/>
                  </a:cubicBezTo>
                  <a:cubicBezTo>
                    <a:pt x="65" y="95"/>
                    <a:pt x="69" y="95"/>
                    <a:pt x="73" y="95"/>
                  </a:cubicBezTo>
                  <a:cubicBezTo>
                    <a:pt x="78" y="95"/>
                    <a:pt x="83" y="94"/>
                    <a:pt x="88" y="93"/>
                  </a:cubicBezTo>
                  <a:cubicBezTo>
                    <a:pt x="89" y="93"/>
                    <a:pt x="89" y="92"/>
                    <a:pt x="90" y="92"/>
                  </a:cubicBezTo>
                  <a:cubicBezTo>
                    <a:pt x="94" y="91"/>
                    <a:pt x="97" y="89"/>
                    <a:pt x="100" y="87"/>
                  </a:cubicBezTo>
                  <a:cubicBezTo>
                    <a:pt x="102" y="85"/>
                    <a:pt x="104" y="83"/>
                    <a:pt x="106" y="81"/>
                  </a:cubicBezTo>
                  <a:cubicBezTo>
                    <a:pt x="125" y="63"/>
                    <a:pt x="125" y="32"/>
                    <a:pt x="106" y="1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8" name="Group 7"/>
          <p:cNvGrpSpPr>
            <a:grpSpLocks noChangeAspect="1"/>
          </p:cNvGrpSpPr>
          <p:nvPr/>
        </p:nvGrpSpPr>
        <p:grpSpPr>
          <a:xfrm>
            <a:off x="10247299" y="2792826"/>
            <a:ext cx="629757" cy="548640"/>
            <a:chOff x="2075371" y="2625301"/>
            <a:chExt cx="929273" cy="809577"/>
          </a:xfrm>
          <a:solidFill>
            <a:schemeClr val="bg1"/>
          </a:solidFill>
          <a:effectLst>
            <a:outerShdw blurRad="50800" dist="38100" dir="2700000" algn="tl" rotWithShape="0">
              <a:prstClr val="black">
                <a:alpha val="40000"/>
              </a:prstClr>
            </a:outerShdw>
          </a:effectLst>
        </p:grpSpPr>
        <p:sp>
          <p:nvSpPr>
            <p:cNvPr id="9" name="Freeform 449"/>
            <p:cNvSpPr>
              <a:spLocks/>
            </p:cNvSpPr>
            <p:nvPr/>
          </p:nvSpPr>
          <p:spPr bwMode="auto">
            <a:xfrm>
              <a:off x="2075372" y="2625301"/>
              <a:ext cx="618063" cy="237649"/>
            </a:xfrm>
            <a:custGeom>
              <a:avLst/>
              <a:gdLst>
                <a:gd name="T0" fmla="*/ 1531 w 2840"/>
                <a:gd name="T1" fmla="*/ 1 h 1091"/>
                <a:gd name="T2" fmla="*/ 1745 w 2840"/>
                <a:gd name="T3" fmla="*/ 14 h 1091"/>
                <a:gd name="T4" fmla="*/ 1948 w 2840"/>
                <a:gd name="T5" fmla="*/ 39 h 1091"/>
                <a:gd name="T6" fmla="*/ 2136 w 2840"/>
                <a:gd name="T7" fmla="*/ 74 h 1091"/>
                <a:gd name="T8" fmla="*/ 2308 w 2840"/>
                <a:gd name="T9" fmla="*/ 119 h 1091"/>
                <a:gd name="T10" fmla="*/ 2460 w 2840"/>
                <a:gd name="T11" fmla="*/ 173 h 1091"/>
                <a:gd name="T12" fmla="*/ 2590 w 2840"/>
                <a:gd name="T13" fmla="*/ 235 h 1091"/>
                <a:gd name="T14" fmla="*/ 2695 w 2840"/>
                <a:gd name="T15" fmla="*/ 305 h 1091"/>
                <a:gd name="T16" fmla="*/ 2774 w 2840"/>
                <a:gd name="T17" fmla="*/ 380 h 1091"/>
                <a:gd name="T18" fmla="*/ 2823 w 2840"/>
                <a:gd name="T19" fmla="*/ 461 h 1091"/>
                <a:gd name="T20" fmla="*/ 2840 w 2840"/>
                <a:gd name="T21" fmla="*/ 545 h 1091"/>
                <a:gd name="T22" fmla="*/ 2823 w 2840"/>
                <a:gd name="T23" fmla="*/ 629 h 1091"/>
                <a:gd name="T24" fmla="*/ 2774 w 2840"/>
                <a:gd name="T25" fmla="*/ 711 h 1091"/>
                <a:gd name="T26" fmla="*/ 2695 w 2840"/>
                <a:gd name="T27" fmla="*/ 786 h 1091"/>
                <a:gd name="T28" fmla="*/ 2590 w 2840"/>
                <a:gd name="T29" fmla="*/ 854 h 1091"/>
                <a:gd name="T30" fmla="*/ 2460 w 2840"/>
                <a:gd name="T31" fmla="*/ 916 h 1091"/>
                <a:gd name="T32" fmla="*/ 2308 w 2840"/>
                <a:gd name="T33" fmla="*/ 971 h 1091"/>
                <a:gd name="T34" fmla="*/ 2136 w 2840"/>
                <a:gd name="T35" fmla="*/ 1016 h 1091"/>
                <a:gd name="T36" fmla="*/ 1948 w 2840"/>
                <a:gd name="T37" fmla="*/ 1052 h 1091"/>
                <a:gd name="T38" fmla="*/ 1745 w 2840"/>
                <a:gd name="T39" fmla="*/ 1077 h 1091"/>
                <a:gd name="T40" fmla="*/ 1531 w 2840"/>
                <a:gd name="T41" fmla="*/ 1089 h 1091"/>
                <a:gd name="T42" fmla="*/ 1309 w 2840"/>
                <a:gd name="T43" fmla="*/ 1089 h 1091"/>
                <a:gd name="T44" fmla="*/ 1094 w 2840"/>
                <a:gd name="T45" fmla="*/ 1077 h 1091"/>
                <a:gd name="T46" fmla="*/ 892 w 2840"/>
                <a:gd name="T47" fmla="*/ 1052 h 1091"/>
                <a:gd name="T48" fmla="*/ 703 w 2840"/>
                <a:gd name="T49" fmla="*/ 1016 h 1091"/>
                <a:gd name="T50" fmla="*/ 532 w 2840"/>
                <a:gd name="T51" fmla="*/ 971 h 1091"/>
                <a:gd name="T52" fmla="*/ 379 w 2840"/>
                <a:gd name="T53" fmla="*/ 916 h 1091"/>
                <a:gd name="T54" fmla="*/ 250 w 2840"/>
                <a:gd name="T55" fmla="*/ 854 h 1091"/>
                <a:gd name="T56" fmla="*/ 144 w 2840"/>
                <a:gd name="T57" fmla="*/ 786 h 1091"/>
                <a:gd name="T58" fmla="*/ 66 w 2840"/>
                <a:gd name="T59" fmla="*/ 711 h 1091"/>
                <a:gd name="T60" fmla="*/ 17 w 2840"/>
                <a:gd name="T61" fmla="*/ 629 h 1091"/>
                <a:gd name="T62" fmla="*/ 0 w 2840"/>
                <a:gd name="T63" fmla="*/ 545 h 1091"/>
                <a:gd name="T64" fmla="*/ 17 w 2840"/>
                <a:gd name="T65" fmla="*/ 461 h 1091"/>
                <a:gd name="T66" fmla="*/ 66 w 2840"/>
                <a:gd name="T67" fmla="*/ 380 h 1091"/>
                <a:gd name="T68" fmla="*/ 144 w 2840"/>
                <a:gd name="T69" fmla="*/ 305 h 1091"/>
                <a:gd name="T70" fmla="*/ 250 w 2840"/>
                <a:gd name="T71" fmla="*/ 235 h 1091"/>
                <a:gd name="T72" fmla="*/ 379 w 2840"/>
                <a:gd name="T73" fmla="*/ 173 h 1091"/>
                <a:gd name="T74" fmla="*/ 532 w 2840"/>
                <a:gd name="T75" fmla="*/ 119 h 1091"/>
                <a:gd name="T76" fmla="*/ 703 w 2840"/>
                <a:gd name="T77" fmla="*/ 74 h 1091"/>
                <a:gd name="T78" fmla="*/ 892 w 2840"/>
                <a:gd name="T79" fmla="*/ 39 h 1091"/>
                <a:gd name="T80" fmla="*/ 1094 w 2840"/>
                <a:gd name="T81" fmla="*/ 14 h 1091"/>
                <a:gd name="T82" fmla="*/ 1309 w 2840"/>
                <a:gd name="T83" fmla="*/ 1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40" h="1091">
                  <a:moveTo>
                    <a:pt x="1420" y="0"/>
                  </a:moveTo>
                  <a:lnTo>
                    <a:pt x="1531" y="1"/>
                  </a:lnTo>
                  <a:lnTo>
                    <a:pt x="1639" y="6"/>
                  </a:lnTo>
                  <a:lnTo>
                    <a:pt x="1745" y="14"/>
                  </a:lnTo>
                  <a:lnTo>
                    <a:pt x="1849" y="24"/>
                  </a:lnTo>
                  <a:lnTo>
                    <a:pt x="1948" y="39"/>
                  </a:lnTo>
                  <a:lnTo>
                    <a:pt x="2044" y="55"/>
                  </a:lnTo>
                  <a:lnTo>
                    <a:pt x="2136" y="74"/>
                  </a:lnTo>
                  <a:lnTo>
                    <a:pt x="2224" y="96"/>
                  </a:lnTo>
                  <a:lnTo>
                    <a:pt x="2308" y="119"/>
                  </a:lnTo>
                  <a:lnTo>
                    <a:pt x="2386" y="146"/>
                  </a:lnTo>
                  <a:lnTo>
                    <a:pt x="2460" y="173"/>
                  </a:lnTo>
                  <a:lnTo>
                    <a:pt x="2528" y="204"/>
                  </a:lnTo>
                  <a:lnTo>
                    <a:pt x="2590" y="235"/>
                  </a:lnTo>
                  <a:lnTo>
                    <a:pt x="2646" y="270"/>
                  </a:lnTo>
                  <a:lnTo>
                    <a:pt x="2695" y="305"/>
                  </a:lnTo>
                  <a:lnTo>
                    <a:pt x="2738" y="342"/>
                  </a:lnTo>
                  <a:lnTo>
                    <a:pt x="2774" y="380"/>
                  </a:lnTo>
                  <a:lnTo>
                    <a:pt x="2803" y="421"/>
                  </a:lnTo>
                  <a:lnTo>
                    <a:pt x="2823" y="461"/>
                  </a:lnTo>
                  <a:lnTo>
                    <a:pt x="2835" y="502"/>
                  </a:lnTo>
                  <a:lnTo>
                    <a:pt x="2840" y="545"/>
                  </a:lnTo>
                  <a:lnTo>
                    <a:pt x="2835" y="588"/>
                  </a:lnTo>
                  <a:lnTo>
                    <a:pt x="2823" y="629"/>
                  </a:lnTo>
                  <a:lnTo>
                    <a:pt x="2803" y="670"/>
                  </a:lnTo>
                  <a:lnTo>
                    <a:pt x="2774" y="711"/>
                  </a:lnTo>
                  <a:lnTo>
                    <a:pt x="2738" y="748"/>
                  </a:lnTo>
                  <a:lnTo>
                    <a:pt x="2695" y="786"/>
                  </a:lnTo>
                  <a:lnTo>
                    <a:pt x="2646" y="821"/>
                  </a:lnTo>
                  <a:lnTo>
                    <a:pt x="2590" y="854"/>
                  </a:lnTo>
                  <a:lnTo>
                    <a:pt x="2528" y="887"/>
                  </a:lnTo>
                  <a:lnTo>
                    <a:pt x="2460" y="916"/>
                  </a:lnTo>
                  <a:lnTo>
                    <a:pt x="2386" y="945"/>
                  </a:lnTo>
                  <a:lnTo>
                    <a:pt x="2308" y="971"/>
                  </a:lnTo>
                  <a:lnTo>
                    <a:pt x="2224" y="995"/>
                  </a:lnTo>
                  <a:lnTo>
                    <a:pt x="2136" y="1016"/>
                  </a:lnTo>
                  <a:lnTo>
                    <a:pt x="2044" y="1035"/>
                  </a:lnTo>
                  <a:lnTo>
                    <a:pt x="1948" y="1052"/>
                  </a:lnTo>
                  <a:lnTo>
                    <a:pt x="1849" y="1065"/>
                  </a:lnTo>
                  <a:lnTo>
                    <a:pt x="1745" y="1077"/>
                  </a:lnTo>
                  <a:lnTo>
                    <a:pt x="1639" y="1085"/>
                  </a:lnTo>
                  <a:lnTo>
                    <a:pt x="1531" y="1089"/>
                  </a:lnTo>
                  <a:lnTo>
                    <a:pt x="1420" y="1091"/>
                  </a:lnTo>
                  <a:lnTo>
                    <a:pt x="1309" y="1089"/>
                  </a:lnTo>
                  <a:lnTo>
                    <a:pt x="1200" y="1085"/>
                  </a:lnTo>
                  <a:lnTo>
                    <a:pt x="1094" y="1077"/>
                  </a:lnTo>
                  <a:lnTo>
                    <a:pt x="992" y="1065"/>
                  </a:lnTo>
                  <a:lnTo>
                    <a:pt x="892" y="1052"/>
                  </a:lnTo>
                  <a:lnTo>
                    <a:pt x="795" y="1035"/>
                  </a:lnTo>
                  <a:lnTo>
                    <a:pt x="703" y="1016"/>
                  </a:lnTo>
                  <a:lnTo>
                    <a:pt x="615" y="995"/>
                  </a:lnTo>
                  <a:lnTo>
                    <a:pt x="532" y="971"/>
                  </a:lnTo>
                  <a:lnTo>
                    <a:pt x="453" y="945"/>
                  </a:lnTo>
                  <a:lnTo>
                    <a:pt x="379" y="916"/>
                  </a:lnTo>
                  <a:lnTo>
                    <a:pt x="312" y="887"/>
                  </a:lnTo>
                  <a:lnTo>
                    <a:pt x="250" y="854"/>
                  </a:lnTo>
                  <a:lnTo>
                    <a:pt x="194" y="821"/>
                  </a:lnTo>
                  <a:lnTo>
                    <a:pt x="144" y="786"/>
                  </a:lnTo>
                  <a:lnTo>
                    <a:pt x="101" y="748"/>
                  </a:lnTo>
                  <a:lnTo>
                    <a:pt x="66" y="711"/>
                  </a:lnTo>
                  <a:lnTo>
                    <a:pt x="38" y="670"/>
                  </a:lnTo>
                  <a:lnTo>
                    <a:pt x="17" y="629"/>
                  </a:lnTo>
                  <a:lnTo>
                    <a:pt x="4" y="588"/>
                  </a:lnTo>
                  <a:lnTo>
                    <a:pt x="0" y="545"/>
                  </a:lnTo>
                  <a:lnTo>
                    <a:pt x="4" y="502"/>
                  </a:lnTo>
                  <a:lnTo>
                    <a:pt x="17" y="461"/>
                  </a:lnTo>
                  <a:lnTo>
                    <a:pt x="38" y="421"/>
                  </a:lnTo>
                  <a:lnTo>
                    <a:pt x="66" y="380"/>
                  </a:lnTo>
                  <a:lnTo>
                    <a:pt x="101" y="342"/>
                  </a:lnTo>
                  <a:lnTo>
                    <a:pt x="144" y="305"/>
                  </a:lnTo>
                  <a:lnTo>
                    <a:pt x="194" y="270"/>
                  </a:lnTo>
                  <a:lnTo>
                    <a:pt x="250" y="235"/>
                  </a:lnTo>
                  <a:lnTo>
                    <a:pt x="312" y="204"/>
                  </a:lnTo>
                  <a:lnTo>
                    <a:pt x="379" y="173"/>
                  </a:lnTo>
                  <a:lnTo>
                    <a:pt x="453" y="146"/>
                  </a:lnTo>
                  <a:lnTo>
                    <a:pt x="532" y="119"/>
                  </a:lnTo>
                  <a:lnTo>
                    <a:pt x="615" y="96"/>
                  </a:lnTo>
                  <a:lnTo>
                    <a:pt x="703" y="74"/>
                  </a:lnTo>
                  <a:lnTo>
                    <a:pt x="795" y="55"/>
                  </a:lnTo>
                  <a:lnTo>
                    <a:pt x="892" y="39"/>
                  </a:lnTo>
                  <a:lnTo>
                    <a:pt x="992" y="24"/>
                  </a:lnTo>
                  <a:lnTo>
                    <a:pt x="1094" y="14"/>
                  </a:lnTo>
                  <a:lnTo>
                    <a:pt x="1200" y="6"/>
                  </a:lnTo>
                  <a:lnTo>
                    <a:pt x="1309" y="1"/>
                  </a:lnTo>
                  <a:lnTo>
                    <a:pt x="142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ru-RU" sz="1872"/>
            </a:p>
          </p:txBody>
        </p:sp>
        <p:sp>
          <p:nvSpPr>
            <p:cNvPr id="10" name="Freeform 450"/>
            <p:cNvSpPr>
              <a:spLocks/>
            </p:cNvSpPr>
            <p:nvPr/>
          </p:nvSpPr>
          <p:spPr bwMode="auto">
            <a:xfrm>
              <a:off x="2075372" y="2828129"/>
              <a:ext cx="618063" cy="151903"/>
            </a:xfrm>
            <a:custGeom>
              <a:avLst/>
              <a:gdLst>
                <a:gd name="T0" fmla="*/ 78 w 2840"/>
                <a:gd name="T1" fmla="*/ 4 h 699"/>
                <a:gd name="T2" fmla="*/ 179 w 2840"/>
                <a:gd name="T3" fmla="*/ 70 h 699"/>
                <a:gd name="T4" fmla="*/ 296 w 2840"/>
                <a:gd name="T5" fmla="*/ 127 h 699"/>
                <a:gd name="T6" fmla="*/ 463 w 2840"/>
                <a:gd name="T7" fmla="*/ 190 h 699"/>
                <a:gd name="T8" fmla="*/ 677 w 2840"/>
                <a:gd name="T9" fmla="*/ 247 h 699"/>
                <a:gd name="T10" fmla="*/ 911 w 2840"/>
                <a:gd name="T11" fmla="*/ 290 h 699"/>
                <a:gd name="T12" fmla="*/ 1160 w 2840"/>
                <a:gd name="T13" fmla="*/ 316 h 699"/>
                <a:gd name="T14" fmla="*/ 1420 w 2840"/>
                <a:gd name="T15" fmla="*/ 325 h 699"/>
                <a:gd name="T16" fmla="*/ 1680 w 2840"/>
                <a:gd name="T17" fmla="*/ 316 h 699"/>
                <a:gd name="T18" fmla="*/ 1929 w 2840"/>
                <a:gd name="T19" fmla="*/ 290 h 699"/>
                <a:gd name="T20" fmla="*/ 2163 w 2840"/>
                <a:gd name="T21" fmla="*/ 247 h 699"/>
                <a:gd name="T22" fmla="*/ 2377 w 2840"/>
                <a:gd name="T23" fmla="*/ 190 h 699"/>
                <a:gd name="T24" fmla="*/ 2531 w 2840"/>
                <a:gd name="T25" fmla="*/ 133 h 699"/>
                <a:gd name="T26" fmla="*/ 2628 w 2840"/>
                <a:gd name="T27" fmla="*/ 89 h 699"/>
                <a:gd name="T28" fmla="*/ 2709 w 2840"/>
                <a:gd name="T29" fmla="*/ 41 h 699"/>
                <a:gd name="T30" fmla="*/ 2761 w 2840"/>
                <a:gd name="T31" fmla="*/ 6 h 699"/>
                <a:gd name="T32" fmla="*/ 2779 w 2840"/>
                <a:gd name="T33" fmla="*/ 5 h 699"/>
                <a:gd name="T34" fmla="*/ 2791 w 2840"/>
                <a:gd name="T35" fmla="*/ 12 h 699"/>
                <a:gd name="T36" fmla="*/ 2814 w 2840"/>
                <a:gd name="T37" fmla="*/ 49 h 699"/>
                <a:gd name="T38" fmla="*/ 2836 w 2840"/>
                <a:gd name="T39" fmla="*/ 118 h 699"/>
                <a:gd name="T40" fmla="*/ 2835 w 2840"/>
                <a:gd name="T41" fmla="*/ 195 h 699"/>
                <a:gd name="T42" fmla="*/ 2803 w 2840"/>
                <a:gd name="T43" fmla="*/ 278 h 699"/>
                <a:gd name="T44" fmla="*/ 2738 w 2840"/>
                <a:gd name="T45" fmla="*/ 356 h 699"/>
                <a:gd name="T46" fmla="*/ 2646 w 2840"/>
                <a:gd name="T47" fmla="*/ 428 h 699"/>
                <a:gd name="T48" fmla="*/ 2528 w 2840"/>
                <a:gd name="T49" fmla="*/ 494 h 699"/>
                <a:gd name="T50" fmla="*/ 2386 w 2840"/>
                <a:gd name="T51" fmla="*/ 553 h 699"/>
                <a:gd name="T52" fmla="*/ 2224 w 2840"/>
                <a:gd name="T53" fmla="*/ 602 h 699"/>
                <a:gd name="T54" fmla="*/ 2044 w 2840"/>
                <a:gd name="T55" fmla="*/ 643 h 699"/>
                <a:gd name="T56" fmla="*/ 1849 w 2840"/>
                <a:gd name="T57" fmla="*/ 673 h 699"/>
                <a:gd name="T58" fmla="*/ 1639 w 2840"/>
                <a:gd name="T59" fmla="*/ 692 h 699"/>
                <a:gd name="T60" fmla="*/ 1420 w 2840"/>
                <a:gd name="T61" fmla="*/ 699 h 699"/>
                <a:gd name="T62" fmla="*/ 1200 w 2840"/>
                <a:gd name="T63" fmla="*/ 692 h 699"/>
                <a:gd name="T64" fmla="*/ 992 w 2840"/>
                <a:gd name="T65" fmla="*/ 673 h 699"/>
                <a:gd name="T66" fmla="*/ 795 w 2840"/>
                <a:gd name="T67" fmla="*/ 643 h 699"/>
                <a:gd name="T68" fmla="*/ 615 w 2840"/>
                <a:gd name="T69" fmla="*/ 602 h 699"/>
                <a:gd name="T70" fmla="*/ 453 w 2840"/>
                <a:gd name="T71" fmla="*/ 553 h 699"/>
                <a:gd name="T72" fmla="*/ 312 w 2840"/>
                <a:gd name="T73" fmla="*/ 494 h 699"/>
                <a:gd name="T74" fmla="*/ 194 w 2840"/>
                <a:gd name="T75" fmla="*/ 428 h 699"/>
                <a:gd name="T76" fmla="*/ 101 w 2840"/>
                <a:gd name="T77" fmla="*/ 356 h 699"/>
                <a:gd name="T78" fmla="*/ 38 w 2840"/>
                <a:gd name="T79" fmla="*/ 278 h 699"/>
                <a:gd name="T80" fmla="*/ 4 w 2840"/>
                <a:gd name="T81" fmla="*/ 195 h 699"/>
                <a:gd name="T82" fmla="*/ 3 w 2840"/>
                <a:gd name="T83" fmla="*/ 118 h 699"/>
                <a:gd name="T84" fmla="*/ 25 w 2840"/>
                <a:gd name="T85" fmla="*/ 50 h 699"/>
                <a:gd name="T86" fmla="*/ 48 w 2840"/>
                <a:gd name="T87" fmla="*/ 12 h 699"/>
                <a:gd name="T88" fmla="*/ 61 w 2840"/>
                <a:gd name="T89" fmla="*/ 1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40" h="699">
                  <a:moveTo>
                    <a:pt x="69" y="0"/>
                  </a:moveTo>
                  <a:lnTo>
                    <a:pt x="78" y="4"/>
                  </a:lnTo>
                  <a:lnTo>
                    <a:pt x="127" y="39"/>
                  </a:lnTo>
                  <a:lnTo>
                    <a:pt x="179" y="70"/>
                  </a:lnTo>
                  <a:lnTo>
                    <a:pt x="234" y="100"/>
                  </a:lnTo>
                  <a:lnTo>
                    <a:pt x="296" y="127"/>
                  </a:lnTo>
                  <a:lnTo>
                    <a:pt x="365" y="155"/>
                  </a:lnTo>
                  <a:lnTo>
                    <a:pt x="463" y="190"/>
                  </a:lnTo>
                  <a:lnTo>
                    <a:pt x="567" y="220"/>
                  </a:lnTo>
                  <a:lnTo>
                    <a:pt x="677" y="247"/>
                  </a:lnTo>
                  <a:lnTo>
                    <a:pt x="792" y="270"/>
                  </a:lnTo>
                  <a:lnTo>
                    <a:pt x="911" y="290"/>
                  </a:lnTo>
                  <a:lnTo>
                    <a:pt x="1033" y="304"/>
                  </a:lnTo>
                  <a:lnTo>
                    <a:pt x="1160" y="316"/>
                  </a:lnTo>
                  <a:lnTo>
                    <a:pt x="1289" y="322"/>
                  </a:lnTo>
                  <a:lnTo>
                    <a:pt x="1420" y="325"/>
                  </a:lnTo>
                  <a:lnTo>
                    <a:pt x="1551" y="322"/>
                  </a:lnTo>
                  <a:lnTo>
                    <a:pt x="1680" y="316"/>
                  </a:lnTo>
                  <a:lnTo>
                    <a:pt x="1806" y="304"/>
                  </a:lnTo>
                  <a:lnTo>
                    <a:pt x="1929" y="290"/>
                  </a:lnTo>
                  <a:lnTo>
                    <a:pt x="2048" y="270"/>
                  </a:lnTo>
                  <a:lnTo>
                    <a:pt x="2163" y="247"/>
                  </a:lnTo>
                  <a:lnTo>
                    <a:pt x="2272" y="220"/>
                  </a:lnTo>
                  <a:lnTo>
                    <a:pt x="2377" y="190"/>
                  </a:lnTo>
                  <a:lnTo>
                    <a:pt x="2474" y="155"/>
                  </a:lnTo>
                  <a:lnTo>
                    <a:pt x="2531" y="133"/>
                  </a:lnTo>
                  <a:lnTo>
                    <a:pt x="2581" y="111"/>
                  </a:lnTo>
                  <a:lnTo>
                    <a:pt x="2628" y="89"/>
                  </a:lnTo>
                  <a:lnTo>
                    <a:pt x="2669" y="66"/>
                  </a:lnTo>
                  <a:lnTo>
                    <a:pt x="2709" y="41"/>
                  </a:lnTo>
                  <a:lnTo>
                    <a:pt x="2748" y="13"/>
                  </a:lnTo>
                  <a:lnTo>
                    <a:pt x="2761" y="6"/>
                  </a:lnTo>
                  <a:lnTo>
                    <a:pt x="2770" y="4"/>
                  </a:lnTo>
                  <a:lnTo>
                    <a:pt x="2779" y="5"/>
                  </a:lnTo>
                  <a:lnTo>
                    <a:pt x="2786" y="8"/>
                  </a:lnTo>
                  <a:lnTo>
                    <a:pt x="2791" y="12"/>
                  </a:lnTo>
                  <a:lnTo>
                    <a:pt x="2795" y="17"/>
                  </a:lnTo>
                  <a:lnTo>
                    <a:pt x="2814" y="49"/>
                  </a:lnTo>
                  <a:lnTo>
                    <a:pt x="2829" y="83"/>
                  </a:lnTo>
                  <a:lnTo>
                    <a:pt x="2836" y="118"/>
                  </a:lnTo>
                  <a:lnTo>
                    <a:pt x="2840" y="153"/>
                  </a:lnTo>
                  <a:lnTo>
                    <a:pt x="2835" y="195"/>
                  </a:lnTo>
                  <a:lnTo>
                    <a:pt x="2823" y="237"/>
                  </a:lnTo>
                  <a:lnTo>
                    <a:pt x="2803" y="278"/>
                  </a:lnTo>
                  <a:lnTo>
                    <a:pt x="2774" y="317"/>
                  </a:lnTo>
                  <a:lnTo>
                    <a:pt x="2738" y="356"/>
                  </a:lnTo>
                  <a:lnTo>
                    <a:pt x="2695" y="393"/>
                  </a:lnTo>
                  <a:lnTo>
                    <a:pt x="2646" y="428"/>
                  </a:lnTo>
                  <a:lnTo>
                    <a:pt x="2590" y="462"/>
                  </a:lnTo>
                  <a:lnTo>
                    <a:pt x="2528" y="494"/>
                  </a:lnTo>
                  <a:lnTo>
                    <a:pt x="2460" y="524"/>
                  </a:lnTo>
                  <a:lnTo>
                    <a:pt x="2386" y="553"/>
                  </a:lnTo>
                  <a:lnTo>
                    <a:pt x="2308" y="579"/>
                  </a:lnTo>
                  <a:lnTo>
                    <a:pt x="2224" y="602"/>
                  </a:lnTo>
                  <a:lnTo>
                    <a:pt x="2136" y="624"/>
                  </a:lnTo>
                  <a:lnTo>
                    <a:pt x="2044" y="643"/>
                  </a:lnTo>
                  <a:lnTo>
                    <a:pt x="1948" y="659"/>
                  </a:lnTo>
                  <a:lnTo>
                    <a:pt x="1849" y="673"/>
                  </a:lnTo>
                  <a:lnTo>
                    <a:pt x="1745" y="683"/>
                  </a:lnTo>
                  <a:lnTo>
                    <a:pt x="1639" y="692"/>
                  </a:lnTo>
                  <a:lnTo>
                    <a:pt x="1531" y="696"/>
                  </a:lnTo>
                  <a:lnTo>
                    <a:pt x="1420" y="699"/>
                  </a:lnTo>
                  <a:lnTo>
                    <a:pt x="1309" y="696"/>
                  </a:lnTo>
                  <a:lnTo>
                    <a:pt x="1200" y="692"/>
                  </a:lnTo>
                  <a:lnTo>
                    <a:pt x="1094" y="683"/>
                  </a:lnTo>
                  <a:lnTo>
                    <a:pt x="992" y="673"/>
                  </a:lnTo>
                  <a:lnTo>
                    <a:pt x="892" y="659"/>
                  </a:lnTo>
                  <a:lnTo>
                    <a:pt x="795" y="643"/>
                  </a:lnTo>
                  <a:lnTo>
                    <a:pt x="703" y="624"/>
                  </a:lnTo>
                  <a:lnTo>
                    <a:pt x="615" y="602"/>
                  </a:lnTo>
                  <a:lnTo>
                    <a:pt x="532" y="579"/>
                  </a:lnTo>
                  <a:lnTo>
                    <a:pt x="453" y="553"/>
                  </a:lnTo>
                  <a:lnTo>
                    <a:pt x="379" y="524"/>
                  </a:lnTo>
                  <a:lnTo>
                    <a:pt x="312" y="494"/>
                  </a:lnTo>
                  <a:lnTo>
                    <a:pt x="250" y="462"/>
                  </a:lnTo>
                  <a:lnTo>
                    <a:pt x="194" y="428"/>
                  </a:lnTo>
                  <a:lnTo>
                    <a:pt x="144" y="393"/>
                  </a:lnTo>
                  <a:lnTo>
                    <a:pt x="101" y="356"/>
                  </a:lnTo>
                  <a:lnTo>
                    <a:pt x="66" y="317"/>
                  </a:lnTo>
                  <a:lnTo>
                    <a:pt x="38" y="278"/>
                  </a:lnTo>
                  <a:lnTo>
                    <a:pt x="17" y="237"/>
                  </a:lnTo>
                  <a:lnTo>
                    <a:pt x="4" y="195"/>
                  </a:lnTo>
                  <a:lnTo>
                    <a:pt x="0" y="153"/>
                  </a:lnTo>
                  <a:lnTo>
                    <a:pt x="3" y="118"/>
                  </a:lnTo>
                  <a:lnTo>
                    <a:pt x="12" y="84"/>
                  </a:lnTo>
                  <a:lnTo>
                    <a:pt x="25" y="50"/>
                  </a:lnTo>
                  <a:lnTo>
                    <a:pt x="44" y="17"/>
                  </a:lnTo>
                  <a:lnTo>
                    <a:pt x="48" y="12"/>
                  </a:lnTo>
                  <a:lnTo>
                    <a:pt x="54" y="5"/>
                  </a:lnTo>
                  <a:lnTo>
                    <a:pt x="61" y="1"/>
                  </a:lnTo>
                  <a:lnTo>
                    <a:pt x="69"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ru-RU" sz="1872"/>
            </a:p>
          </p:txBody>
        </p:sp>
        <p:sp>
          <p:nvSpPr>
            <p:cNvPr id="11" name="Freeform 451"/>
            <p:cNvSpPr>
              <a:spLocks/>
            </p:cNvSpPr>
            <p:nvPr/>
          </p:nvSpPr>
          <p:spPr bwMode="auto">
            <a:xfrm>
              <a:off x="2075372" y="3182864"/>
              <a:ext cx="426986" cy="149727"/>
            </a:xfrm>
            <a:custGeom>
              <a:avLst/>
              <a:gdLst>
                <a:gd name="T0" fmla="*/ 95 w 1963"/>
                <a:gd name="T1" fmla="*/ 5 h 687"/>
                <a:gd name="T2" fmla="*/ 162 w 1963"/>
                <a:gd name="T3" fmla="*/ 50 h 687"/>
                <a:gd name="T4" fmla="*/ 233 w 1963"/>
                <a:gd name="T5" fmla="*/ 89 h 687"/>
                <a:gd name="T6" fmla="*/ 316 w 1963"/>
                <a:gd name="T7" fmla="*/ 125 h 687"/>
                <a:gd name="T8" fmla="*/ 463 w 1963"/>
                <a:gd name="T9" fmla="*/ 178 h 687"/>
                <a:gd name="T10" fmla="*/ 677 w 1963"/>
                <a:gd name="T11" fmla="*/ 237 h 687"/>
                <a:gd name="T12" fmla="*/ 911 w 1963"/>
                <a:gd name="T13" fmla="*/ 279 h 687"/>
                <a:gd name="T14" fmla="*/ 1160 w 1963"/>
                <a:gd name="T15" fmla="*/ 304 h 687"/>
                <a:gd name="T16" fmla="*/ 1420 w 1963"/>
                <a:gd name="T17" fmla="*/ 313 h 687"/>
                <a:gd name="T18" fmla="*/ 1617 w 1963"/>
                <a:gd name="T19" fmla="*/ 309 h 687"/>
                <a:gd name="T20" fmla="*/ 1808 w 1963"/>
                <a:gd name="T21" fmla="*/ 296 h 687"/>
                <a:gd name="T22" fmla="*/ 1816 w 1963"/>
                <a:gd name="T23" fmla="*/ 296 h 687"/>
                <a:gd name="T24" fmla="*/ 1821 w 1963"/>
                <a:gd name="T25" fmla="*/ 300 h 687"/>
                <a:gd name="T26" fmla="*/ 1823 w 1963"/>
                <a:gd name="T27" fmla="*/ 305 h 687"/>
                <a:gd name="T28" fmla="*/ 1824 w 1963"/>
                <a:gd name="T29" fmla="*/ 309 h 687"/>
                <a:gd name="T30" fmla="*/ 1854 w 1963"/>
                <a:gd name="T31" fmla="*/ 426 h 687"/>
                <a:gd name="T32" fmla="*/ 1903 w 1963"/>
                <a:gd name="T33" fmla="*/ 538 h 687"/>
                <a:gd name="T34" fmla="*/ 1959 w 1963"/>
                <a:gd name="T35" fmla="*/ 637 h 687"/>
                <a:gd name="T36" fmla="*/ 1963 w 1963"/>
                <a:gd name="T37" fmla="*/ 647 h 687"/>
                <a:gd name="T38" fmla="*/ 1952 w 1963"/>
                <a:gd name="T39" fmla="*/ 657 h 687"/>
                <a:gd name="T40" fmla="*/ 1811 w 1963"/>
                <a:gd name="T41" fmla="*/ 673 h 687"/>
                <a:gd name="T42" fmla="*/ 1653 w 1963"/>
                <a:gd name="T43" fmla="*/ 682 h 687"/>
                <a:gd name="T44" fmla="*/ 1495 w 1963"/>
                <a:gd name="T45" fmla="*/ 687 h 687"/>
                <a:gd name="T46" fmla="*/ 1309 w 1963"/>
                <a:gd name="T47" fmla="*/ 686 h 687"/>
                <a:gd name="T48" fmla="*/ 1094 w 1963"/>
                <a:gd name="T49" fmla="*/ 673 h 687"/>
                <a:gd name="T50" fmla="*/ 892 w 1963"/>
                <a:gd name="T51" fmla="*/ 648 h 687"/>
                <a:gd name="T52" fmla="*/ 703 w 1963"/>
                <a:gd name="T53" fmla="*/ 613 h 687"/>
                <a:gd name="T54" fmla="*/ 532 w 1963"/>
                <a:gd name="T55" fmla="*/ 568 h 687"/>
                <a:gd name="T56" fmla="*/ 379 w 1963"/>
                <a:gd name="T57" fmla="*/ 514 h 687"/>
                <a:gd name="T58" fmla="*/ 250 w 1963"/>
                <a:gd name="T59" fmla="*/ 452 h 687"/>
                <a:gd name="T60" fmla="*/ 144 w 1963"/>
                <a:gd name="T61" fmla="*/ 382 h 687"/>
                <a:gd name="T62" fmla="*/ 66 w 1963"/>
                <a:gd name="T63" fmla="*/ 307 h 687"/>
                <a:gd name="T64" fmla="*/ 17 w 1963"/>
                <a:gd name="T65" fmla="*/ 226 h 687"/>
                <a:gd name="T66" fmla="*/ 0 w 1963"/>
                <a:gd name="T67" fmla="*/ 142 h 687"/>
                <a:gd name="T68" fmla="*/ 16 w 1963"/>
                <a:gd name="T69" fmla="*/ 59 h 687"/>
                <a:gd name="T70" fmla="*/ 43 w 1963"/>
                <a:gd name="T71" fmla="*/ 11 h 687"/>
                <a:gd name="T72" fmla="*/ 66 w 1963"/>
                <a:gd name="T73"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3" h="687">
                  <a:moveTo>
                    <a:pt x="80" y="0"/>
                  </a:moveTo>
                  <a:lnTo>
                    <a:pt x="95" y="5"/>
                  </a:lnTo>
                  <a:lnTo>
                    <a:pt x="128" y="30"/>
                  </a:lnTo>
                  <a:lnTo>
                    <a:pt x="162" y="50"/>
                  </a:lnTo>
                  <a:lnTo>
                    <a:pt x="197" y="71"/>
                  </a:lnTo>
                  <a:lnTo>
                    <a:pt x="233" y="89"/>
                  </a:lnTo>
                  <a:lnTo>
                    <a:pt x="273" y="107"/>
                  </a:lnTo>
                  <a:lnTo>
                    <a:pt x="316" y="125"/>
                  </a:lnTo>
                  <a:lnTo>
                    <a:pt x="365" y="145"/>
                  </a:lnTo>
                  <a:lnTo>
                    <a:pt x="463" y="178"/>
                  </a:lnTo>
                  <a:lnTo>
                    <a:pt x="567" y="210"/>
                  </a:lnTo>
                  <a:lnTo>
                    <a:pt x="677" y="237"/>
                  </a:lnTo>
                  <a:lnTo>
                    <a:pt x="792" y="260"/>
                  </a:lnTo>
                  <a:lnTo>
                    <a:pt x="911" y="279"/>
                  </a:lnTo>
                  <a:lnTo>
                    <a:pt x="1033" y="294"/>
                  </a:lnTo>
                  <a:lnTo>
                    <a:pt x="1160" y="304"/>
                  </a:lnTo>
                  <a:lnTo>
                    <a:pt x="1289" y="312"/>
                  </a:lnTo>
                  <a:lnTo>
                    <a:pt x="1420" y="313"/>
                  </a:lnTo>
                  <a:lnTo>
                    <a:pt x="1517" y="312"/>
                  </a:lnTo>
                  <a:lnTo>
                    <a:pt x="1617" y="309"/>
                  </a:lnTo>
                  <a:lnTo>
                    <a:pt x="1714" y="304"/>
                  </a:lnTo>
                  <a:lnTo>
                    <a:pt x="1808" y="296"/>
                  </a:lnTo>
                  <a:lnTo>
                    <a:pt x="1812" y="296"/>
                  </a:lnTo>
                  <a:lnTo>
                    <a:pt x="1816" y="296"/>
                  </a:lnTo>
                  <a:lnTo>
                    <a:pt x="1819" y="299"/>
                  </a:lnTo>
                  <a:lnTo>
                    <a:pt x="1821" y="300"/>
                  </a:lnTo>
                  <a:lnTo>
                    <a:pt x="1823" y="303"/>
                  </a:lnTo>
                  <a:lnTo>
                    <a:pt x="1823" y="305"/>
                  </a:lnTo>
                  <a:lnTo>
                    <a:pt x="1824" y="308"/>
                  </a:lnTo>
                  <a:lnTo>
                    <a:pt x="1824" y="309"/>
                  </a:lnTo>
                  <a:lnTo>
                    <a:pt x="1836" y="367"/>
                  </a:lnTo>
                  <a:lnTo>
                    <a:pt x="1854" y="426"/>
                  </a:lnTo>
                  <a:lnTo>
                    <a:pt x="1877" y="484"/>
                  </a:lnTo>
                  <a:lnTo>
                    <a:pt x="1903" y="538"/>
                  </a:lnTo>
                  <a:lnTo>
                    <a:pt x="1930" y="590"/>
                  </a:lnTo>
                  <a:lnTo>
                    <a:pt x="1959" y="637"/>
                  </a:lnTo>
                  <a:lnTo>
                    <a:pt x="1961" y="642"/>
                  </a:lnTo>
                  <a:lnTo>
                    <a:pt x="1963" y="647"/>
                  </a:lnTo>
                  <a:lnTo>
                    <a:pt x="1960" y="654"/>
                  </a:lnTo>
                  <a:lnTo>
                    <a:pt x="1952" y="657"/>
                  </a:lnTo>
                  <a:lnTo>
                    <a:pt x="1885" y="665"/>
                  </a:lnTo>
                  <a:lnTo>
                    <a:pt x="1811" y="673"/>
                  </a:lnTo>
                  <a:lnTo>
                    <a:pt x="1733" y="678"/>
                  </a:lnTo>
                  <a:lnTo>
                    <a:pt x="1653" y="682"/>
                  </a:lnTo>
                  <a:lnTo>
                    <a:pt x="1573" y="686"/>
                  </a:lnTo>
                  <a:lnTo>
                    <a:pt x="1495" y="687"/>
                  </a:lnTo>
                  <a:lnTo>
                    <a:pt x="1420" y="687"/>
                  </a:lnTo>
                  <a:lnTo>
                    <a:pt x="1309" y="686"/>
                  </a:lnTo>
                  <a:lnTo>
                    <a:pt x="1200" y="681"/>
                  </a:lnTo>
                  <a:lnTo>
                    <a:pt x="1094" y="673"/>
                  </a:lnTo>
                  <a:lnTo>
                    <a:pt x="992" y="663"/>
                  </a:lnTo>
                  <a:lnTo>
                    <a:pt x="892" y="648"/>
                  </a:lnTo>
                  <a:lnTo>
                    <a:pt x="795" y="633"/>
                  </a:lnTo>
                  <a:lnTo>
                    <a:pt x="703" y="613"/>
                  </a:lnTo>
                  <a:lnTo>
                    <a:pt x="615" y="591"/>
                  </a:lnTo>
                  <a:lnTo>
                    <a:pt x="532" y="568"/>
                  </a:lnTo>
                  <a:lnTo>
                    <a:pt x="453" y="542"/>
                  </a:lnTo>
                  <a:lnTo>
                    <a:pt x="379" y="514"/>
                  </a:lnTo>
                  <a:lnTo>
                    <a:pt x="312" y="484"/>
                  </a:lnTo>
                  <a:lnTo>
                    <a:pt x="250" y="452"/>
                  </a:lnTo>
                  <a:lnTo>
                    <a:pt x="194" y="418"/>
                  </a:lnTo>
                  <a:lnTo>
                    <a:pt x="144" y="382"/>
                  </a:lnTo>
                  <a:lnTo>
                    <a:pt x="101" y="345"/>
                  </a:lnTo>
                  <a:lnTo>
                    <a:pt x="66" y="307"/>
                  </a:lnTo>
                  <a:lnTo>
                    <a:pt x="38" y="268"/>
                  </a:lnTo>
                  <a:lnTo>
                    <a:pt x="17" y="226"/>
                  </a:lnTo>
                  <a:lnTo>
                    <a:pt x="4" y="185"/>
                  </a:lnTo>
                  <a:lnTo>
                    <a:pt x="0" y="142"/>
                  </a:lnTo>
                  <a:lnTo>
                    <a:pt x="4" y="101"/>
                  </a:lnTo>
                  <a:lnTo>
                    <a:pt x="16" y="59"/>
                  </a:lnTo>
                  <a:lnTo>
                    <a:pt x="36" y="19"/>
                  </a:lnTo>
                  <a:lnTo>
                    <a:pt x="43" y="11"/>
                  </a:lnTo>
                  <a:lnTo>
                    <a:pt x="53" y="5"/>
                  </a:lnTo>
                  <a:lnTo>
                    <a:pt x="66" y="0"/>
                  </a:lnTo>
                  <a:lnTo>
                    <a:pt x="8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ru-RU" sz="1872"/>
            </a:p>
          </p:txBody>
        </p:sp>
        <p:sp>
          <p:nvSpPr>
            <p:cNvPr id="12" name="Freeform 452"/>
            <p:cNvSpPr>
              <a:spLocks/>
            </p:cNvSpPr>
            <p:nvPr/>
          </p:nvSpPr>
          <p:spPr bwMode="auto">
            <a:xfrm>
              <a:off x="2075372" y="3064473"/>
              <a:ext cx="399131" cy="150599"/>
            </a:xfrm>
            <a:custGeom>
              <a:avLst/>
              <a:gdLst>
                <a:gd name="T0" fmla="*/ 84 w 1833"/>
                <a:gd name="T1" fmla="*/ 3 h 691"/>
                <a:gd name="T2" fmla="*/ 132 w 1833"/>
                <a:gd name="T3" fmla="*/ 36 h 691"/>
                <a:gd name="T4" fmla="*/ 198 w 1833"/>
                <a:gd name="T5" fmla="*/ 76 h 691"/>
                <a:gd name="T6" fmla="*/ 273 w 1833"/>
                <a:gd name="T7" fmla="*/ 111 h 691"/>
                <a:gd name="T8" fmla="*/ 365 w 1833"/>
                <a:gd name="T9" fmla="*/ 149 h 691"/>
                <a:gd name="T10" fmla="*/ 567 w 1833"/>
                <a:gd name="T11" fmla="*/ 214 h 691"/>
                <a:gd name="T12" fmla="*/ 792 w 1833"/>
                <a:gd name="T13" fmla="*/ 264 h 691"/>
                <a:gd name="T14" fmla="*/ 1033 w 1833"/>
                <a:gd name="T15" fmla="*/ 298 h 691"/>
                <a:gd name="T16" fmla="*/ 1289 w 1833"/>
                <a:gd name="T17" fmla="*/ 316 h 691"/>
                <a:gd name="T18" fmla="*/ 1503 w 1833"/>
                <a:gd name="T19" fmla="*/ 317 h 691"/>
                <a:gd name="T20" fmla="*/ 1660 w 1833"/>
                <a:gd name="T21" fmla="*/ 311 h 691"/>
                <a:gd name="T22" fmla="*/ 1815 w 1833"/>
                <a:gd name="T23" fmla="*/ 297 h 691"/>
                <a:gd name="T24" fmla="*/ 1832 w 1833"/>
                <a:gd name="T25" fmla="*/ 302 h 691"/>
                <a:gd name="T26" fmla="*/ 1833 w 1833"/>
                <a:gd name="T27" fmla="*/ 316 h 691"/>
                <a:gd name="T28" fmla="*/ 1829 w 1833"/>
                <a:gd name="T29" fmla="*/ 330 h 691"/>
                <a:gd name="T30" fmla="*/ 1797 w 1833"/>
                <a:gd name="T31" fmla="*/ 488 h 691"/>
                <a:gd name="T32" fmla="*/ 1785 w 1833"/>
                <a:gd name="T33" fmla="*/ 653 h 691"/>
                <a:gd name="T34" fmla="*/ 1784 w 1833"/>
                <a:gd name="T35" fmla="*/ 663 h 691"/>
                <a:gd name="T36" fmla="*/ 1774 w 1833"/>
                <a:gd name="T37" fmla="*/ 673 h 691"/>
                <a:gd name="T38" fmla="*/ 1727 w 1833"/>
                <a:gd name="T39" fmla="*/ 680 h 691"/>
                <a:gd name="T40" fmla="*/ 1647 w 1833"/>
                <a:gd name="T41" fmla="*/ 686 h 691"/>
                <a:gd name="T42" fmla="*/ 1546 w 1833"/>
                <a:gd name="T43" fmla="*/ 690 h 691"/>
                <a:gd name="T44" fmla="*/ 1420 w 1833"/>
                <a:gd name="T45" fmla="*/ 691 h 691"/>
                <a:gd name="T46" fmla="*/ 1200 w 1833"/>
                <a:gd name="T47" fmla="*/ 685 h 691"/>
                <a:gd name="T48" fmla="*/ 992 w 1833"/>
                <a:gd name="T49" fmla="*/ 667 h 691"/>
                <a:gd name="T50" fmla="*/ 795 w 1833"/>
                <a:gd name="T51" fmla="*/ 637 h 691"/>
                <a:gd name="T52" fmla="*/ 615 w 1833"/>
                <a:gd name="T53" fmla="*/ 596 h 691"/>
                <a:gd name="T54" fmla="*/ 453 w 1833"/>
                <a:gd name="T55" fmla="*/ 546 h 691"/>
                <a:gd name="T56" fmla="*/ 312 w 1833"/>
                <a:gd name="T57" fmla="*/ 488 h 691"/>
                <a:gd name="T58" fmla="*/ 194 w 1833"/>
                <a:gd name="T59" fmla="*/ 422 h 691"/>
                <a:gd name="T60" fmla="*/ 101 w 1833"/>
                <a:gd name="T61" fmla="*/ 350 h 691"/>
                <a:gd name="T62" fmla="*/ 38 w 1833"/>
                <a:gd name="T63" fmla="*/ 272 h 691"/>
                <a:gd name="T64" fmla="*/ 4 w 1833"/>
                <a:gd name="T65" fmla="*/ 189 h 691"/>
                <a:gd name="T66" fmla="*/ 4 w 1833"/>
                <a:gd name="T67" fmla="*/ 105 h 691"/>
                <a:gd name="T68" fmla="*/ 36 w 1833"/>
                <a:gd name="T69" fmla="*/ 25 h 691"/>
                <a:gd name="T70" fmla="*/ 45 w 1833"/>
                <a:gd name="T71" fmla="*/ 12 h 691"/>
                <a:gd name="T72" fmla="*/ 61 w 1833"/>
                <a:gd name="T73" fmla="*/ 1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3" h="691">
                  <a:moveTo>
                    <a:pt x="71" y="0"/>
                  </a:moveTo>
                  <a:lnTo>
                    <a:pt x="84" y="3"/>
                  </a:lnTo>
                  <a:lnTo>
                    <a:pt x="98" y="12"/>
                  </a:lnTo>
                  <a:lnTo>
                    <a:pt x="132" y="36"/>
                  </a:lnTo>
                  <a:lnTo>
                    <a:pt x="164" y="57"/>
                  </a:lnTo>
                  <a:lnTo>
                    <a:pt x="198" y="76"/>
                  </a:lnTo>
                  <a:lnTo>
                    <a:pt x="234" y="95"/>
                  </a:lnTo>
                  <a:lnTo>
                    <a:pt x="273" y="111"/>
                  </a:lnTo>
                  <a:lnTo>
                    <a:pt x="317" y="130"/>
                  </a:lnTo>
                  <a:lnTo>
                    <a:pt x="365" y="149"/>
                  </a:lnTo>
                  <a:lnTo>
                    <a:pt x="463" y="183"/>
                  </a:lnTo>
                  <a:lnTo>
                    <a:pt x="567" y="214"/>
                  </a:lnTo>
                  <a:lnTo>
                    <a:pt x="677" y="241"/>
                  </a:lnTo>
                  <a:lnTo>
                    <a:pt x="792" y="264"/>
                  </a:lnTo>
                  <a:lnTo>
                    <a:pt x="911" y="284"/>
                  </a:lnTo>
                  <a:lnTo>
                    <a:pt x="1033" y="298"/>
                  </a:lnTo>
                  <a:lnTo>
                    <a:pt x="1160" y="309"/>
                  </a:lnTo>
                  <a:lnTo>
                    <a:pt x="1289" y="316"/>
                  </a:lnTo>
                  <a:lnTo>
                    <a:pt x="1420" y="317"/>
                  </a:lnTo>
                  <a:lnTo>
                    <a:pt x="1503" y="317"/>
                  </a:lnTo>
                  <a:lnTo>
                    <a:pt x="1582" y="315"/>
                  </a:lnTo>
                  <a:lnTo>
                    <a:pt x="1660" y="311"/>
                  </a:lnTo>
                  <a:lnTo>
                    <a:pt x="1736" y="306"/>
                  </a:lnTo>
                  <a:lnTo>
                    <a:pt x="1815" y="297"/>
                  </a:lnTo>
                  <a:lnTo>
                    <a:pt x="1825" y="298"/>
                  </a:lnTo>
                  <a:lnTo>
                    <a:pt x="1832" y="302"/>
                  </a:lnTo>
                  <a:lnTo>
                    <a:pt x="1833" y="308"/>
                  </a:lnTo>
                  <a:lnTo>
                    <a:pt x="1833" y="316"/>
                  </a:lnTo>
                  <a:lnTo>
                    <a:pt x="1830" y="324"/>
                  </a:lnTo>
                  <a:lnTo>
                    <a:pt x="1829" y="330"/>
                  </a:lnTo>
                  <a:lnTo>
                    <a:pt x="1810" y="408"/>
                  </a:lnTo>
                  <a:lnTo>
                    <a:pt x="1797" y="488"/>
                  </a:lnTo>
                  <a:lnTo>
                    <a:pt x="1789" y="570"/>
                  </a:lnTo>
                  <a:lnTo>
                    <a:pt x="1785" y="653"/>
                  </a:lnTo>
                  <a:lnTo>
                    <a:pt x="1785" y="656"/>
                  </a:lnTo>
                  <a:lnTo>
                    <a:pt x="1784" y="663"/>
                  </a:lnTo>
                  <a:lnTo>
                    <a:pt x="1780" y="668"/>
                  </a:lnTo>
                  <a:lnTo>
                    <a:pt x="1774" y="673"/>
                  </a:lnTo>
                  <a:lnTo>
                    <a:pt x="1763" y="676"/>
                  </a:lnTo>
                  <a:lnTo>
                    <a:pt x="1727" y="680"/>
                  </a:lnTo>
                  <a:lnTo>
                    <a:pt x="1688" y="682"/>
                  </a:lnTo>
                  <a:lnTo>
                    <a:pt x="1647" y="686"/>
                  </a:lnTo>
                  <a:lnTo>
                    <a:pt x="1599" y="689"/>
                  </a:lnTo>
                  <a:lnTo>
                    <a:pt x="1546" y="690"/>
                  </a:lnTo>
                  <a:lnTo>
                    <a:pt x="1486" y="691"/>
                  </a:lnTo>
                  <a:lnTo>
                    <a:pt x="1420" y="691"/>
                  </a:lnTo>
                  <a:lnTo>
                    <a:pt x="1309" y="690"/>
                  </a:lnTo>
                  <a:lnTo>
                    <a:pt x="1200" y="685"/>
                  </a:lnTo>
                  <a:lnTo>
                    <a:pt x="1094" y="677"/>
                  </a:lnTo>
                  <a:lnTo>
                    <a:pt x="992" y="667"/>
                  </a:lnTo>
                  <a:lnTo>
                    <a:pt x="892" y="653"/>
                  </a:lnTo>
                  <a:lnTo>
                    <a:pt x="795" y="637"/>
                  </a:lnTo>
                  <a:lnTo>
                    <a:pt x="703" y="618"/>
                  </a:lnTo>
                  <a:lnTo>
                    <a:pt x="615" y="596"/>
                  </a:lnTo>
                  <a:lnTo>
                    <a:pt x="532" y="572"/>
                  </a:lnTo>
                  <a:lnTo>
                    <a:pt x="453" y="546"/>
                  </a:lnTo>
                  <a:lnTo>
                    <a:pt x="379" y="518"/>
                  </a:lnTo>
                  <a:lnTo>
                    <a:pt x="312" y="488"/>
                  </a:lnTo>
                  <a:lnTo>
                    <a:pt x="250" y="456"/>
                  </a:lnTo>
                  <a:lnTo>
                    <a:pt x="194" y="422"/>
                  </a:lnTo>
                  <a:lnTo>
                    <a:pt x="144" y="386"/>
                  </a:lnTo>
                  <a:lnTo>
                    <a:pt x="101" y="350"/>
                  </a:lnTo>
                  <a:lnTo>
                    <a:pt x="66" y="311"/>
                  </a:lnTo>
                  <a:lnTo>
                    <a:pt x="38" y="272"/>
                  </a:lnTo>
                  <a:lnTo>
                    <a:pt x="17" y="230"/>
                  </a:lnTo>
                  <a:lnTo>
                    <a:pt x="4" y="189"/>
                  </a:lnTo>
                  <a:lnTo>
                    <a:pt x="0" y="146"/>
                  </a:lnTo>
                  <a:lnTo>
                    <a:pt x="4" y="105"/>
                  </a:lnTo>
                  <a:lnTo>
                    <a:pt x="16" y="63"/>
                  </a:lnTo>
                  <a:lnTo>
                    <a:pt x="36" y="25"/>
                  </a:lnTo>
                  <a:lnTo>
                    <a:pt x="40" y="18"/>
                  </a:lnTo>
                  <a:lnTo>
                    <a:pt x="45" y="12"/>
                  </a:lnTo>
                  <a:lnTo>
                    <a:pt x="52" y="5"/>
                  </a:lnTo>
                  <a:lnTo>
                    <a:pt x="61" y="1"/>
                  </a:lnTo>
                  <a:lnTo>
                    <a:pt x="71"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ru-RU" sz="1872"/>
            </a:p>
          </p:txBody>
        </p:sp>
        <p:sp>
          <p:nvSpPr>
            <p:cNvPr id="13" name="Freeform 453"/>
            <p:cNvSpPr>
              <a:spLocks/>
            </p:cNvSpPr>
            <p:nvPr/>
          </p:nvSpPr>
          <p:spPr bwMode="auto">
            <a:xfrm>
              <a:off x="2075371" y="2946082"/>
              <a:ext cx="480958" cy="151469"/>
            </a:xfrm>
            <a:custGeom>
              <a:avLst/>
              <a:gdLst>
                <a:gd name="T0" fmla="*/ 75 w 2210"/>
                <a:gd name="T1" fmla="*/ 2 h 697"/>
                <a:gd name="T2" fmla="*/ 127 w 2210"/>
                <a:gd name="T3" fmla="*/ 37 h 697"/>
                <a:gd name="T4" fmla="*/ 211 w 2210"/>
                <a:gd name="T5" fmla="*/ 86 h 697"/>
                <a:gd name="T6" fmla="*/ 308 w 2210"/>
                <a:gd name="T7" fmla="*/ 130 h 697"/>
                <a:gd name="T8" fmla="*/ 463 w 2210"/>
                <a:gd name="T9" fmla="*/ 188 h 697"/>
                <a:gd name="T10" fmla="*/ 677 w 2210"/>
                <a:gd name="T11" fmla="*/ 245 h 697"/>
                <a:gd name="T12" fmla="*/ 911 w 2210"/>
                <a:gd name="T13" fmla="*/ 288 h 697"/>
                <a:gd name="T14" fmla="*/ 1160 w 2210"/>
                <a:gd name="T15" fmla="*/ 314 h 697"/>
                <a:gd name="T16" fmla="*/ 1420 w 2210"/>
                <a:gd name="T17" fmla="*/ 321 h 697"/>
                <a:gd name="T18" fmla="*/ 1658 w 2210"/>
                <a:gd name="T19" fmla="*/ 318 h 697"/>
                <a:gd name="T20" fmla="*/ 1877 w 2210"/>
                <a:gd name="T21" fmla="*/ 299 h 697"/>
                <a:gd name="T22" fmla="*/ 2086 w 2210"/>
                <a:gd name="T23" fmla="*/ 266 h 697"/>
                <a:gd name="T24" fmla="*/ 2201 w 2210"/>
                <a:gd name="T25" fmla="*/ 242 h 697"/>
                <a:gd name="T26" fmla="*/ 2210 w 2210"/>
                <a:gd name="T27" fmla="*/ 248 h 697"/>
                <a:gd name="T28" fmla="*/ 2207 w 2210"/>
                <a:gd name="T29" fmla="*/ 259 h 697"/>
                <a:gd name="T30" fmla="*/ 2197 w 2210"/>
                <a:gd name="T31" fmla="*/ 271 h 697"/>
                <a:gd name="T32" fmla="*/ 2185 w 2210"/>
                <a:gd name="T33" fmla="*/ 281 h 697"/>
                <a:gd name="T34" fmla="*/ 2078 w 2210"/>
                <a:gd name="T35" fmla="*/ 389 h 697"/>
                <a:gd name="T36" fmla="*/ 1986 w 2210"/>
                <a:gd name="T37" fmla="*/ 504 h 697"/>
                <a:gd name="T38" fmla="*/ 1911 w 2210"/>
                <a:gd name="T39" fmla="*/ 635 h 697"/>
                <a:gd name="T40" fmla="*/ 1902 w 2210"/>
                <a:gd name="T41" fmla="*/ 649 h 697"/>
                <a:gd name="T42" fmla="*/ 1881 w 2210"/>
                <a:gd name="T43" fmla="*/ 664 h 697"/>
                <a:gd name="T44" fmla="*/ 1792 w 2210"/>
                <a:gd name="T45" fmla="*/ 677 h 697"/>
                <a:gd name="T46" fmla="*/ 1649 w 2210"/>
                <a:gd name="T47" fmla="*/ 690 h 697"/>
                <a:gd name="T48" fmla="*/ 1500 w 2210"/>
                <a:gd name="T49" fmla="*/ 696 h 697"/>
                <a:gd name="T50" fmla="*/ 1309 w 2210"/>
                <a:gd name="T51" fmla="*/ 694 h 697"/>
                <a:gd name="T52" fmla="*/ 1094 w 2210"/>
                <a:gd name="T53" fmla="*/ 681 h 697"/>
                <a:gd name="T54" fmla="*/ 892 w 2210"/>
                <a:gd name="T55" fmla="*/ 657 h 697"/>
                <a:gd name="T56" fmla="*/ 703 w 2210"/>
                <a:gd name="T57" fmla="*/ 622 h 697"/>
                <a:gd name="T58" fmla="*/ 532 w 2210"/>
                <a:gd name="T59" fmla="*/ 576 h 697"/>
                <a:gd name="T60" fmla="*/ 379 w 2210"/>
                <a:gd name="T61" fmla="*/ 522 h 697"/>
                <a:gd name="T62" fmla="*/ 250 w 2210"/>
                <a:gd name="T63" fmla="*/ 460 h 697"/>
                <a:gd name="T64" fmla="*/ 144 w 2210"/>
                <a:gd name="T65" fmla="*/ 390 h 697"/>
                <a:gd name="T66" fmla="*/ 66 w 2210"/>
                <a:gd name="T67" fmla="*/ 315 h 697"/>
                <a:gd name="T68" fmla="*/ 17 w 2210"/>
                <a:gd name="T69" fmla="*/ 235 h 697"/>
                <a:gd name="T70" fmla="*/ 0 w 2210"/>
                <a:gd name="T71" fmla="*/ 150 h 697"/>
                <a:gd name="T72" fmla="*/ 10 w 2210"/>
                <a:gd name="T73" fmla="*/ 83 h 697"/>
                <a:gd name="T74" fmla="*/ 41 w 2210"/>
                <a:gd name="T75" fmla="*/ 20 h 697"/>
                <a:gd name="T76" fmla="*/ 50 w 2210"/>
                <a:gd name="T77" fmla="*/ 8 h 697"/>
                <a:gd name="T78" fmla="*/ 65 w 2210"/>
                <a:gd name="T79" fmla="*/ 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0" h="697">
                  <a:moveTo>
                    <a:pt x="65" y="0"/>
                  </a:moveTo>
                  <a:lnTo>
                    <a:pt x="75" y="2"/>
                  </a:lnTo>
                  <a:lnTo>
                    <a:pt x="88" y="8"/>
                  </a:lnTo>
                  <a:lnTo>
                    <a:pt x="127" y="37"/>
                  </a:lnTo>
                  <a:lnTo>
                    <a:pt x="168" y="62"/>
                  </a:lnTo>
                  <a:lnTo>
                    <a:pt x="211" y="86"/>
                  </a:lnTo>
                  <a:lnTo>
                    <a:pt x="256" y="108"/>
                  </a:lnTo>
                  <a:lnTo>
                    <a:pt x="308" y="130"/>
                  </a:lnTo>
                  <a:lnTo>
                    <a:pt x="365" y="153"/>
                  </a:lnTo>
                  <a:lnTo>
                    <a:pt x="463" y="188"/>
                  </a:lnTo>
                  <a:lnTo>
                    <a:pt x="567" y="218"/>
                  </a:lnTo>
                  <a:lnTo>
                    <a:pt x="677" y="245"/>
                  </a:lnTo>
                  <a:lnTo>
                    <a:pt x="792" y="268"/>
                  </a:lnTo>
                  <a:lnTo>
                    <a:pt x="911" y="288"/>
                  </a:lnTo>
                  <a:lnTo>
                    <a:pt x="1033" y="302"/>
                  </a:lnTo>
                  <a:lnTo>
                    <a:pt x="1160" y="314"/>
                  </a:lnTo>
                  <a:lnTo>
                    <a:pt x="1289" y="320"/>
                  </a:lnTo>
                  <a:lnTo>
                    <a:pt x="1420" y="321"/>
                  </a:lnTo>
                  <a:lnTo>
                    <a:pt x="1542" y="321"/>
                  </a:lnTo>
                  <a:lnTo>
                    <a:pt x="1658" y="318"/>
                  </a:lnTo>
                  <a:lnTo>
                    <a:pt x="1770" y="310"/>
                  </a:lnTo>
                  <a:lnTo>
                    <a:pt x="1877" y="299"/>
                  </a:lnTo>
                  <a:lnTo>
                    <a:pt x="1982" y="285"/>
                  </a:lnTo>
                  <a:lnTo>
                    <a:pt x="2086" y="266"/>
                  </a:lnTo>
                  <a:lnTo>
                    <a:pt x="2188" y="242"/>
                  </a:lnTo>
                  <a:lnTo>
                    <a:pt x="2201" y="242"/>
                  </a:lnTo>
                  <a:lnTo>
                    <a:pt x="2207" y="244"/>
                  </a:lnTo>
                  <a:lnTo>
                    <a:pt x="2210" y="248"/>
                  </a:lnTo>
                  <a:lnTo>
                    <a:pt x="2210" y="253"/>
                  </a:lnTo>
                  <a:lnTo>
                    <a:pt x="2207" y="259"/>
                  </a:lnTo>
                  <a:lnTo>
                    <a:pt x="2202" y="264"/>
                  </a:lnTo>
                  <a:lnTo>
                    <a:pt x="2197" y="271"/>
                  </a:lnTo>
                  <a:lnTo>
                    <a:pt x="2190" y="277"/>
                  </a:lnTo>
                  <a:lnTo>
                    <a:pt x="2185" y="281"/>
                  </a:lnTo>
                  <a:lnTo>
                    <a:pt x="2130" y="334"/>
                  </a:lnTo>
                  <a:lnTo>
                    <a:pt x="2078" y="389"/>
                  </a:lnTo>
                  <a:lnTo>
                    <a:pt x="2030" y="444"/>
                  </a:lnTo>
                  <a:lnTo>
                    <a:pt x="1986" y="504"/>
                  </a:lnTo>
                  <a:lnTo>
                    <a:pt x="1946" y="567"/>
                  </a:lnTo>
                  <a:lnTo>
                    <a:pt x="1911" y="635"/>
                  </a:lnTo>
                  <a:lnTo>
                    <a:pt x="1907" y="641"/>
                  </a:lnTo>
                  <a:lnTo>
                    <a:pt x="1902" y="649"/>
                  </a:lnTo>
                  <a:lnTo>
                    <a:pt x="1893" y="658"/>
                  </a:lnTo>
                  <a:lnTo>
                    <a:pt x="1881" y="664"/>
                  </a:lnTo>
                  <a:lnTo>
                    <a:pt x="1864" y="668"/>
                  </a:lnTo>
                  <a:lnTo>
                    <a:pt x="1792" y="677"/>
                  </a:lnTo>
                  <a:lnTo>
                    <a:pt x="1720" y="685"/>
                  </a:lnTo>
                  <a:lnTo>
                    <a:pt x="1649" y="690"/>
                  </a:lnTo>
                  <a:lnTo>
                    <a:pt x="1577" y="694"/>
                  </a:lnTo>
                  <a:lnTo>
                    <a:pt x="1500" y="696"/>
                  </a:lnTo>
                  <a:lnTo>
                    <a:pt x="1420" y="697"/>
                  </a:lnTo>
                  <a:lnTo>
                    <a:pt x="1309" y="694"/>
                  </a:lnTo>
                  <a:lnTo>
                    <a:pt x="1200" y="690"/>
                  </a:lnTo>
                  <a:lnTo>
                    <a:pt x="1094" y="681"/>
                  </a:lnTo>
                  <a:lnTo>
                    <a:pt x="992" y="671"/>
                  </a:lnTo>
                  <a:lnTo>
                    <a:pt x="892" y="657"/>
                  </a:lnTo>
                  <a:lnTo>
                    <a:pt x="795" y="641"/>
                  </a:lnTo>
                  <a:lnTo>
                    <a:pt x="703" y="622"/>
                  </a:lnTo>
                  <a:lnTo>
                    <a:pt x="615" y="600"/>
                  </a:lnTo>
                  <a:lnTo>
                    <a:pt x="532" y="576"/>
                  </a:lnTo>
                  <a:lnTo>
                    <a:pt x="453" y="551"/>
                  </a:lnTo>
                  <a:lnTo>
                    <a:pt x="379" y="522"/>
                  </a:lnTo>
                  <a:lnTo>
                    <a:pt x="312" y="492"/>
                  </a:lnTo>
                  <a:lnTo>
                    <a:pt x="250" y="460"/>
                  </a:lnTo>
                  <a:lnTo>
                    <a:pt x="194" y="426"/>
                  </a:lnTo>
                  <a:lnTo>
                    <a:pt x="144" y="390"/>
                  </a:lnTo>
                  <a:lnTo>
                    <a:pt x="101" y="354"/>
                  </a:lnTo>
                  <a:lnTo>
                    <a:pt x="66" y="315"/>
                  </a:lnTo>
                  <a:lnTo>
                    <a:pt x="38" y="276"/>
                  </a:lnTo>
                  <a:lnTo>
                    <a:pt x="17" y="235"/>
                  </a:lnTo>
                  <a:lnTo>
                    <a:pt x="4" y="193"/>
                  </a:lnTo>
                  <a:lnTo>
                    <a:pt x="0" y="150"/>
                  </a:lnTo>
                  <a:lnTo>
                    <a:pt x="3" y="117"/>
                  </a:lnTo>
                  <a:lnTo>
                    <a:pt x="10" y="83"/>
                  </a:lnTo>
                  <a:lnTo>
                    <a:pt x="23" y="51"/>
                  </a:lnTo>
                  <a:lnTo>
                    <a:pt x="41" y="20"/>
                  </a:lnTo>
                  <a:lnTo>
                    <a:pt x="45" y="13"/>
                  </a:lnTo>
                  <a:lnTo>
                    <a:pt x="50" y="8"/>
                  </a:lnTo>
                  <a:lnTo>
                    <a:pt x="57" y="3"/>
                  </a:lnTo>
                  <a:lnTo>
                    <a:pt x="65"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ru-RU" sz="1872"/>
            </a:p>
          </p:txBody>
        </p:sp>
        <p:sp>
          <p:nvSpPr>
            <p:cNvPr id="14" name="Freeform 454"/>
            <p:cNvSpPr>
              <a:spLocks/>
            </p:cNvSpPr>
            <p:nvPr/>
          </p:nvSpPr>
          <p:spPr bwMode="auto">
            <a:xfrm>
              <a:off x="2703009" y="3068824"/>
              <a:ext cx="124484" cy="253754"/>
            </a:xfrm>
            <a:custGeom>
              <a:avLst/>
              <a:gdLst>
                <a:gd name="T0" fmla="*/ 328 w 571"/>
                <a:gd name="T1" fmla="*/ 4 h 1167"/>
                <a:gd name="T2" fmla="*/ 356 w 571"/>
                <a:gd name="T3" fmla="*/ 46 h 1167"/>
                <a:gd name="T4" fmla="*/ 359 w 571"/>
                <a:gd name="T5" fmla="*/ 135 h 1167"/>
                <a:gd name="T6" fmla="*/ 363 w 571"/>
                <a:gd name="T7" fmla="*/ 138 h 1167"/>
                <a:gd name="T8" fmla="*/ 378 w 571"/>
                <a:gd name="T9" fmla="*/ 140 h 1167"/>
                <a:gd name="T10" fmla="*/ 431 w 571"/>
                <a:gd name="T11" fmla="*/ 152 h 1167"/>
                <a:gd name="T12" fmla="*/ 496 w 571"/>
                <a:gd name="T13" fmla="*/ 170 h 1167"/>
                <a:gd name="T14" fmla="*/ 534 w 571"/>
                <a:gd name="T15" fmla="*/ 195 h 1167"/>
                <a:gd name="T16" fmla="*/ 512 w 571"/>
                <a:gd name="T17" fmla="*/ 280 h 1167"/>
                <a:gd name="T18" fmla="*/ 471 w 571"/>
                <a:gd name="T19" fmla="*/ 309 h 1167"/>
                <a:gd name="T20" fmla="*/ 447 w 571"/>
                <a:gd name="T21" fmla="*/ 301 h 1167"/>
                <a:gd name="T22" fmla="*/ 407 w 571"/>
                <a:gd name="T23" fmla="*/ 287 h 1167"/>
                <a:gd name="T24" fmla="*/ 333 w 571"/>
                <a:gd name="T25" fmla="*/ 271 h 1167"/>
                <a:gd name="T26" fmla="*/ 250 w 571"/>
                <a:gd name="T27" fmla="*/ 278 h 1167"/>
                <a:gd name="T28" fmla="*/ 200 w 571"/>
                <a:gd name="T29" fmla="*/ 307 h 1167"/>
                <a:gd name="T30" fmla="*/ 179 w 571"/>
                <a:gd name="T31" fmla="*/ 350 h 1167"/>
                <a:gd name="T32" fmla="*/ 185 w 571"/>
                <a:gd name="T33" fmla="*/ 402 h 1167"/>
                <a:gd name="T34" fmla="*/ 233 w 571"/>
                <a:gd name="T35" fmla="*/ 448 h 1167"/>
                <a:gd name="T36" fmla="*/ 338 w 571"/>
                <a:gd name="T37" fmla="*/ 499 h 1167"/>
                <a:gd name="T38" fmla="*/ 471 w 571"/>
                <a:gd name="T39" fmla="*/ 570 h 1167"/>
                <a:gd name="T40" fmla="*/ 547 w 571"/>
                <a:gd name="T41" fmla="*/ 658 h 1167"/>
                <a:gd name="T42" fmla="*/ 571 w 571"/>
                <a:gd name="T43" fmla="*/ 769 h 1167"/>
                <a:gd name="T44" fmla="*/ 545 w 571"/>
                <a:gd name="T45" fmla="*/ 882 h 1167"/>
                <a:gd name="T46" fmla="*/ 471 w 571"/>
                <a:gd name="T47" fmla="*/ 969 h 1167"/>
                <a:gd name="T48" fmla="*/ 356 w 571"/>
                <a:gd name="T49" fmla="*/ 1019 h 1167"/>
                <a:gd name="T50" fmla="*/ 351 w 571"/>
                <a:gd name="T51" fmla="*/ 1021 h 1167"/>
                <a:gd name="T52" fmla="*/ 348 w 571"/>
                <a:gd name="T53" fmla="*/ 1030 h 1167"/>
                <a:gd name="T54" fmla="*/ 334 w 571"/>
                <a:gd name="T55" fmla="*/ 1154 h 1167"/>
                <a:gd name="T56" fmla="*/ 259 w 571"/>
                <a:gd name="T57" fmla="*/ 1167 h 1167"/>
                <a:gd name="T58" fmla="*/ 216 w 571"/>
                <a:gd name="T59" fmla="*/ 1140 h 1167"/>
                <a:gd name="T60" fmla="*/ 213 w 571"/>
                <a:gd name="T61" fmla="*/ 1031 h 1167"/>
                <a:gd name="T62" fmla="*/ 207 w 571"/>
                <a:gd name="T63" fmla="*/ 1026 h 1167"/>
                <a:gd name="T64" fmla="*/ 198 w 571"/>
                <a:gd name="T65" fmla="*/ 1023 h 1167"/>
                <a:gd name="T66" fmla="*/ 145 w 571"/>
                <a:gd name="T67" fmla="*/ 1013 h 1167"/>
                <a:gd name="T68" fmla="*/ 69 w 571"/>
                <a:gd name="T69" fmla="*/ 993 h 1167"/>
                <a:gd name="T70" fmla="*/ 12 w 571"/>
                <a:gd name="T71" fmla="*/ 966 h 1167"/>
                <a:gd name="T72" fmla="*/ 3 w 571"/>
                <a:gd name="T73" fmla="*/ 926 h 1167"/>
                <a:gd name="T74" fmla="*/ 40 w 571"/>
                <a:gd name="T75" fmla="*/ 847 h 1167"/>
                <a:gd name="T76" fmla="*/ 73 w 571"/>
                <a:gd name="T77" fmla="*/ 839 h 1167"/>
                <a:gd name="T78" fmla="*/ 88 w 571"/>
                <a:gd name="T79" fmla="*/ 846 h 1167"/>
                <a:gd name="T80" fmla="*/ 126 w 571"/>
                <a:gd name="T81" fmla="*/ 860 h 1167"/>
                <a:gd name="T82" fmla="*/ 188 w 571"/>
                <a:gd name="T83" fmla="*/ 881 h 1167"/>
                <a:gd name="T84" fmla="*/ 257 w 571"/>
                <a:gd name="T85" fmla="*/ 890 h 1167"/>
                <a:gd name="T86" fmla="*/ 350 w 571"/>
                <a:gd name="T87" fmla="*/ 868 h 1167"/>
                <a:gd name="T88" fmla="*/ 398 w 571"/>
                <a:gd name="T89" fmla="*/ 806 h 1167"/>
                <a:gd name="T90" fmla="*/ 387 w 571"/>
                <a:gd name="T91" fmla="*/ 725 h 1167"/>
                <a:gd name="T92" fmla="*/ 303 w 571"/>
                <a:gd name="T93" fmla="*/ 659 h 1167"/>
                <a:gd name="T94" fmla="*/ 188 w 571"/>
                <a:gd name="T95" fmla="*/ 610 h 1167"/>
                <a:gd name="T96" fmla="*/ 99 w 571"/>
                <a:gd name="T97" fmla="*/ 556 h 1167"/>
                <a:gd name="T98" fmla="*/ 34 w 571"/>
                <a:gd name="T99" fmla="*/ 482 h 1167"/>
                <a:gd name="T100" fmla="*/ 9 w 571"/>
                <a:gd name="T101" fmla="*/ 381 h 1167"/>
                <a:gd name="T102" fmla="*/ 40 w 571"/>
                <a:gd name="T103" fmla="*/ 263 h 1167"/>
                <a:gd name="T104" fmla="*/ 128 w 571"/>
                <a:gd name="T105" fmla="*/ 178 h 1167"/>
                <a:gd name="T106" fmla="*/ 214 w 571"/>
                <a:gd name="T107" fmla="*/ 144 h 1167"/>
                <a:gd name="T108" fmla="*/ 220 w 571"/>
                <a:gd name="T109" fmla="*/ 139 h 1167"/>
                <a:gd name="T110" fmla="*/ 223 w 571"/>
                <a:gd name="T111" fmla="*/ 46 h 1167"/>
                <a:gd name="T112" fmla="*/ 251 w 571"/>
                <a:gd name="T113" fmla="*/ 4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1" h="1167">
                  <a:moveTo>
                    <a:pt x="270" y="0"/>
                  </a:moveTo>
                  <a:lnTo>
                    <a:pt x="310" y="0"/>
                  </a:lnTo>
                  <a:lnTo>
                    <a:pt x="328" y="4"/>
                  </a:lnTo>
                  <a:lnTo>
                    <a:pt x="343" y="13"/>
                  </a:lnTo>
                  <a:lnTo>
                    <a:pt x="354" y="28"/>
                  </a:lnTo>
                  <a:lnTo>
                    <a:pt x="356" y="46"/>
                  </a:lnTo>
                  <a:lnTo>
                    <a:pt x="358" y="130"/>
                  </a:lnTo>
                  <a:lnTo>
                    <a:pt x="358" y="133"/>
                  </a:lnTo>
                  <a:lnTo>
                    <a:pt x="359" y="135"/>
                  </a:lnTo>
                  <a:lnTo>
                    <a:pt x="360" y="136"/>
                  </a:lnTo>
                  <a:lnTo>
                    <a:pt x="361" y="136"/>
                  </a:lnTo>
                  <a:lnTo>
                    <a:pt x="363" y="138"/>
                  </a:lnTo>
                  <a:lnTo>
                    <a:pt x="364" y="138"/>
                  </a:lnTo>
                  <a:lnTo>
                    <a:pt x="368" y="139"/>
                  </a:lnTo>
                  <a:lnTo>
                    <a:pt x="378" y="140"/>
                  </a:lnTo>
                  <a:lnTo>
                    <a:pt x="392" y="143"/>
                  </a:lnTo>
                  <a:lnTo>
                    <a:pt x="411" y="147"/>
                  </a:lnTo>
                  <a:lnTo>
                    <a:pt x="431" y="152"/>
                  </a:lnTo>
                  <a:lnTo>
                    <a:pt x="453" y="157"/>
                  </a:lnTo>
                  <a:lnTo>
                    <a:pt x="475" y="164"/>
                  </a:lnTo>
                  <a:lnTo>
                    <a:pt x="496" y="170"/>
                  </a:lnTo>
                  <a:lnTo>
                    <a:pt x="514" y="177"/>
                  </a:lnTo>
                  <a:lnTo>
                    <a:pt x="526" y="184"/>
                  </a:lnTo>
                  <a:lnTo>
                    <a:pt x="534" y="195"/>
                  </a:lnTo>
                  <a:lnTo>
                    <a:pt x="536" y="208"/>
                  </a:lnTo>
                  <a:lnTo>
                    <a:pt x="534" y="223"/>
                  </a:lnTo>
                  <a:lnTo>
                    <a:pt x="512" y="280"/>
                  </a:lnTo>
                  <a:lnTo>
                    <a:pt x="503" y="296"/>
                  </a:lnTo>
                  <a:lnTo>
                    <a:pt x="488" y="305"/>
                  </a:lnTo>
                  <a:lnTo>
                    <a:pt x="471" y="309"/>
                  </a:lnTo>
                  <a:lnTo>
                    <a:pt x="460" y="307"/>
                  </a:lnTo>
                  <a:lnTo>
                    <a:pt x="449" y="303"/>
                  </a:lnTo>
                  <a:lnTo>
                    <a:pt x="447" y="301"/>
                  </a:lnTo>
                  <a:lnTo>
                    <a:pt x="438" y="298"/>
                  </a:lnTo>
                  <a:lnTo>
                    <a:pt x="425" y="293"/>
                  </a:lnTo>
                  <a:lnTo>
                    <a:pt x="407" y="287"/>
                  </a:lnTo>
                  <a:lnTo>
                    <a:pt x="386" y="280"/>
                  </a:lnTo>
                  <a:lnTo>
                    <a:pt x="361" y="275"/>
                  </a:lnTo>
                  <a:lnTo>
                    <a:pt x="333" y="271"/>
                  </a:lnTo>
                  <a:lnTo>
                    <a:pt x="303" y="270"/>
                  </a:lnTo>
                  <a:lnTo>
                    <a:pt x="275" y="272"/>
                  </a:lnTo>
                  <a:lnTo>
                    <a:pt x="250" y="278"/>
                  </a:lnTo>
                  <a:lnTo>
                    <a:pt x="229" y="285"/>
                  </a:lnTo>
                  <a:lnTo>
                    <a:pt x="213" y="296"/>
                  </a:lnTo>
                  <a:lnTo>
                    <a:pt x="200" y="307"/>
                  </a:lnTo>
                  <a:lnTo>
                    <a:pt x="189" y="320"/>
                  </a:lnTo>
                  <a:lnTo>
                    <a:pt x="183" y="334"/>
                  </a:lnTo>
                  <a:lnTo>
                    <a:pt x="179" y="350"/>
                  </a:lnTo>
                  <a:lnTo>
                    <a:pt x="178" y="364"/>
                  </a:lnTo>
                  <a:lnTo>
                    <a:pt x="180" y="384"/>
                  </a:lnTo>
                  <a:lnTo>
                    <a:pt x="185" y="402"/>
                  </a:lnTo>
                  <a:lnTo>
                    <a:pt x="196" y="417"/>
                  </a:lnTo>
                  <a:lnTo>
                    <a:pt x="211" y="433"/>
                  </a:lnTo>
                  <a:lnTo>
                    <a:pt x="233" y="448"/>
                  </a:lnTo>
                  <a:lnTo>
                    <a:pt x="260" y="464"/>
                  </a:lnTo>
                  <a:lnTo>
                    <a:pt x="295" y="481"/>
                  </a:lnTo>
                  <a:lnTo>
                    <a:pt x="338" y="499"/>
                  </a:lnTo>
                  <a:lnTo>
                    <a:pt x="389" y="521"/>
                  </a:lnTo>
                  <a:lnTo>
                    <a:pt x="433" y="544"/>
                  </a:lnTo>
                  <a:lnTo>
                    <a:pt x="471" y="570"/>
                  </a:lnTo>
                  <a:lnTo>
                    <a:pt x="503" y="597"/>
                  </a:lnTo>
                  <a:lnTo>
                    <a:pt x="527" y="627"/>
                  </a:lnTo>
                  <a:lnTo>
                    <a:pt x="547" y="658"/>
                  </a:lnTo>
                  <a:lnTo>
                    <a:pt x="561" y="693"/>
                  </a:lnTo>
                  <a:lnTo>
                    <a:pt x="569" y="729"/>
                  </a:lnTo>
                  <a:lnTo>
                    <a:pt x="571" y="769"/>
                  </a:lnTo>
                  <a:lnTo>
                    <a:pt x="569" y="810"/>
                  </a:lnTo>
                  <a:lnTo>
                    <a:pt x="559" y="847"/>
                  </a:lnTo>
                  <a:lnTo>
                    <a:pt x="545" y="882"/>
                  </a:lnTo>
                  <a:lnTo>
                    <a:pt x="525" y="914"/>
                  </a:lnTo>
                  <a:lnTo>
                    <a:pt x="500" y="943"/>
                  </a:lnTo>
                  <a:lnTo>
                    <a:pt x="471" y="969"/>
                  </a:lnTo>
                  <a:lnTo>
                    <a:pt x="437" y="990"/>
                  </a:lnTo>
                  <a:lnTo>
                    <a:pt x="399" y="1006"/>
                  </a:lnTo>
                  <a:lnTo>
                    <a:pt x="356" y="1019"/>
                  </a:lnTo>
                  <a:lnTo>
                    <a:pt x="355" y="1019"/>
                  </a:lnTo>
                  <a:lnTo>
                    <a:pt x="354" y="1021"/>
                  </a:lnTo>
                  <a:lnTo>
                    <a:pt x="351" y="1021"/>
                  </a:lnTo>
                  <a:lnTo>
                    <a:pt x="350" y="1023"/>
                  </a:lnTo>
                  <a:lnTo>
                    <a:pt x="348" y="1026"/>
                  </a:lnTo>
                  <a:lnTo>
                    <a:pt x="348" y="1030"/>
                  </a:lnTo>
                  <a:lnTo>
                    <a:pt x="348" y="1122"/>
                  </a:lnTo>
                  <a:lnTo>
                    <a:pt x="345" y="1140"/>
                  </a:lnTo>
                  <a:lnTo>
                    <a:pt x="334" y="1154"/>
                  </a:lnTo>
                  <a:lnTo>
                    <a:pt x="320" y="1163"/>
                  </a:lnTo>
                  <a:lnTo>
                    <a:pt x="302" y="1167"/>
                  </a:lnTo>
                  <a:lnTo>
                    <a:pt x="259" y="1167"/>
                  </a:lnTo>
                  <a:lnTo>
                    <a:pt x="241" y="1163"/>
                  </a:lnTo>
                  <a:lnTo>
                    <a:pt x="227" y="1154"/>
                  </a:lnTo>
                  <a:lnTo>
                    <a:pt x="216" y="1140"/>
                  </a:lnTo>
                  <a:lnTo>
                    <a:pt x="213" y="1122"/>
                  </a:lnTo>
                  <a:lnTo>
                    <a:pt x="213" y="1034"/>
                  </a:lnTo>
                  <a:lnTo>
                    <a:pt x="213" y="1031"/>
                  </a:lnTo>
                  <a:lnTo>
                    <a:pt x="211" y="1028"/>
                  </a:lnTo>
                  <a:lnTo>
                    <a:pt x="209" y="1027"/>
                  </a:lnTo>
                  <a:lnTo>
                    <a:pt x="207" y="1026"/>
                  </a:lnTo>
                  <a:lnTo>
                    <a:pt x="205" y="1025"/>
                  </a:lnTo>
                  <a:lnTo>
                    <a:pt x="203" y="1025"/>
                  </a:lnTo>
                  <a:lnTo>
                    <a:pt x="198" y="1023"/>
                  </a:lnTo>
                  <a:lnTo>
                    <a:pt x="185" y="1022"/>
                  </a:lnTo>
                  <a:lnTo>
                    <a:pt x="169" y="1018"/>
                  </a:lnTo>
                  <a:lnTo>
                    <a:pt x="145" y="1013"/>
                  </a:lnTo>
                  <a:lnTo>
                    <a:pt x="121" y="1008"/>
                  </a:lnTo>
                  <a:lnTo>
                    <a:pt x="95" y="1001"/>
                  </a:lnTo>
                  <a:lnTo>
                    <a:pt x="69" y="993"/>
                  </a:lnTo>
                  <a:lnTo>
                    <a:pt x="44" y="984"/>
                  </a:lnTo>
                  <a:lnTo>
                    <a:pt x="22" y="974"/>
                  </a:lnTo>
                  <a:lnTo>
                    <a:pt x="12" y="966"/>
                  </a:lnTo>
                  <a:lnTo>
                    <a:pt x="4" y="956"/>
                  </a:lnTo>
                  <a:lnTo>
                    <a:pt x="0" y="942"/>
                  </a:lnTo>
                  <a:lnTo>
                    <a:pt x="3" y="926"/>
                  </a:lnTo>
                  <a:lnTo>
                    <a:pt x="25" y="868"/>
                  </a:lnTo>
                  <a:lnTo>
                    <a:pt x="31" y="856"/>
                  </a:lnTo>
                  <a:lnTo>
                    <a:pt x="40" y="847"/>
                  </a:lnTo>
                  <a:lnTo>
                    <a:pt x="52" y="842"/>
                  </a:lnTo>
                  <a:lnTo>
                    <a:pt x="66" y="839"/>
                  </a:lnTo>
                  <a:lnTo>
                    <a:pt x="73" y="839"/>
                  </a:lnTo>
                  <a:lnTo>
                    <a:pt x="79" y="842"/>
                  </a:lnTo>
                  <a:lnTo>
                    <a:pt x="86" y="843"/>
                  </a:lnTo>
                  <a:lnTo>
                    <a:pt x="88" y="846"/>
                  </a:lnTo>
                  <a:lnTo>
                    <a:pt x="97" y="848"/>
                  </a:lnTo>
                  <a:lnTo>
                    <a:pt x="109" y="854"/>
                  </a:lnTo>
                  <a:lnTo>
                    <a:pt x="126" y="860"/>
                  </a:lnTo>
                  <a:lnTo>
                    <a:pt x="144" y="868"/>
                  </a:lnTo>
                  <a:lnTo>
                    <a:pt x="166" y="874"/>
                  </a:lnTo>
                  <a:lnTo>
                    <a:pt x="188" y="881"/>
                  </a:lnTo>
                  <a:lnTo>
                    <a:pt x="211" y="886"/>
                  </a:lnTo>
                  <a:lnTo>
                    <a:pt x="235" y="889"/>
                  </a:lnTo>
                  <a:lnTo>
                    <a:pt x="257" y="890"/>
                  </a:lnTo>
                  <a:lnTo>
                    <a:pt x="292" y="887"/>
                  </a:lnTo>
                  <a:lnTo>
                    <a:pt x="323" y="880"/>
                  </a:lnTo>
                  <a:lnTo>
                    <a:pt x="350" y="868"/>
                  </a:lnTo>
                  <a:lnTo>
                    <a:pt x="372" y="851"/>
                  </a:lnTo>
                  <a:lnTo>
                    <a:pt x="387" y="830"/>
                  </a:lnTo>
                  <a:lnTo>
                    <a:pt x="398" y="806"/>
                  </a:lnTo>
                  <a:lnTo>
                    <a:pt x="402" y="780"/>
                  </a:lnTo>
                  <a:lnTo>
                    <a:pt x="398" y="751"/>
                  </a:lnTo>
                  <a:lnTo>
                    <a:pt x="387" y="725"/>
                  </a:lnTo>
                  <a:lnTo>
                    <a:pt x="368" y="702"/>
                  </a:lnTo>
                  <a:lnTo>
                    <a:pt x="339" y="680"/>
                  </a:lnTo>
                  <a:lnTo>
                    <a:pt x="303" y="659"/>
                  </a:lnTo>
                  <a:lnTo>
                    <a:pt x="257" y="639"/>
                  </a:lnTo>
                  <a:lnTo>
                    <a:pt x="223" y="624"/>
                  </a:lnTo>
                  <a:lnTo>
                    <a:pt x="188" y="610"/>
                  </a:lnTo>
                  <a:lnTo>
                    <a:pt x="157" y="593"/>
                  </a:lnTo>
                  <a:lnTo>
                    <a:pt x="126" y="575"/>
                  </a:lnTo>
                  <a:lnTo>
                    <a:pt x="99" y="556"/>
                  </a:lnTo>
                  <a:lnTo>
                    <a:pt x="73" y="534"/>
                  </a:lnTo>
                  <a:lnTo>
                    <a:pt x="52" y="509"/>
                  </a:lnTo>
                  <a:lnTo>
                    <a:pt x="34" y="482"/>
                  </a:lnTo>
                  <a:lnTo>
                    <a:pt x="21" y="452"/>
                  </a:lnTo>
                  <a:lnTo>
                    <a:pt x="13" y="419"/>
                  </a:lnTo>
                  <a:lnTo>
                    <a:pt x="9" y="381"/>
                  </a:lnTo>
                  <a:lnTo>
                    <a:pt x="13" y="338"/>
                  </a:lnTo>
                  <a:lnTo>
                    <a:pt x="24" y="300"/>
                  </a:lnTo>
                  <a:lnTo>
                    <a:pt x="40" y="263"/>
                  </a:lnTo>
                  <a:lnTo>
                    <a:pt x="65" y="231"/>
                  </a:lnTo>
                  <a:lnTo>
                    <a:pt x="93" y="202"/>
                  </a:lnTo>
                  <a:lnTo>
                    <a:pt x="128" y="178"/>
                  </a:lnTo>
                  <a:lnTo>
                    <a:pt x="169" y="158"/>
                  </a:lnTo>
                  <a:lnTo>
                    <a:pt x="213" y="144"/>
                  </a:lnTo>
                  <a:lnTo>
                    <a:pt x="214" y="144"/>
                  </a:lnTo>
                  <a:lnTo>
                    <a:pt x="216" y="143"/>
                  </a:lnTo>
                  <a:lnTo>
                    <a:pt x="219" y="142"/>
                  </a:lnTo>
                  <a:lnTo>
                    <a:pt x="220" y="139"/>
                  </a:lnTo>
                  <a:lnTo>
                    <a:pt x="222" y="138"/>
                  </a:lnTo>
                  <a:lnTo>
                    <a:pt x="223" y="134"/>
                  </a:lnTo>
                  <a:lnTo>
                    <a:pt x="223" y="46"/>
                  </a:lnTo>
                  <a:lnTo>
                    <a:pt x="227" y="28"/>
                  </a:lnTo>
                  <a:lnTo>
                    <a:pt x="236" y="13"/>
                  </a:lnTo>
                  <a:lnTo>
                    <a:pt x="251" y="4"/>
                  </a:lnTo>
                  <a:lnTo>
                    <a:pt x="270"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ru-RU" sz="1872"/>
            </a:p>
          </p:txBody>
        </p:sp>
        <p:sp>
          <p:nvSpPr>
            <p:cNvPr id="15" name="Freeform 455"/>
            <p:cNvSpPr>
              <a:spLocks noEditPoints="1"/>
            </p:cNvSpPr>
            <p:nvPr/>
          </p:nvSpPr>
          <p:spPr bwMode="auto">
            <a:xfrm>
              <a:off x="2525863" y="2956097"/>
              <a:ext cx="478781" cy="478781"/>
            </a:xfrm>
            <a:custGeom>
              <a:avLst/>
              <a:gdLst>
                <a:gd name="T0" fmla="*/ 939 w 2199"/>
                <a:gd name="T1" fmla="*/ 271 h 2199"/>
                <a:gd name="T2" fmla="*/ 718 w 2199"/>
                <a:gd name="T3" fmla="*/ 346 h 2199"/>
                <a:gd name="T4" fmla="*/ 529 w 2199"/>
                <a:gd name="T5" fmla="*/ 476 h 2199"/>
                <a:gd name="T6" fmla="*/ 383 w 2199"/>
                <a:gd name="T7" fmla="*/ 651 h 2199"/>
                <a:gd name="T8" fmla="*/ 289 w 2199"/>
                <a:gd name="T9" fmla="*/ 862 h 2199"/>
                <a:gd name="T10" fmla="*/ 255 w 2199"/>
                <a:gd name="T11" fmla="*/ 1099 h 2199"/>
                <a:gd name="T12" fmla="*/ 289 w 2199"/>
                <a:gd name="T13" fmla="*/ 1337 h 2199"/>
                <a:gd name="T14" fmla="*/ 383 w 2199"/>
                <a:gd name="T15" fmla="*/ 1548 h 2199"/>
                <a:gd name="T16" fmla="*/ 529 w 2199"/>
                <a:gd name="T17" fmla="*/ 1723 h 2199"/>
                <a:gd name="T18" fmla="*/ 718 w 2199"/>
                <a:gd name="T19" fmla="*/ 1854 h 2199"/>
                <a:gd name="T20" fmla="*/ 939 w 2199"/>
                <a:gd name="T21" fmla="*/ 1929 h 2199"/>
                <a:gd name="T22" fmla="*/ 1181 w 2199"/>
                <a:gd name="T23" fmla="*/ 1941 h 2199"/>
                <a:gd name="T24" fmla="*/ 1411 w 2199"/>
                <a:gd name="T25" fmla="*/ 1885 h 2199"/>
                <a:gd name="T26" fmla="*/ 1610 w 2199"/>
                <a:gd name="T27" fmla="*/ 1772 h 2199"/>
                <a:gd name="T28" fmla="*/ 1772 w 2199"/>
                <a:gd name="T29" fmla="*/ 1610 h 2199"/>
                <a:gd name="T30" fmla="*/ 1885 w 2199"/>
                <a:gd name="T31" fmla="*/ 1411 h 2199"/>
                <a:gd name="T32" fmla="*/ 1941 w 2199"/>
                <a:gd name="T33" fmla="*/ 1181 h 2199"/>
                <a:gd name="T34" fmla="*/ 1929 w 2199"/>
                <a:gd name="T35" fmla="*/ 940 h 2199"/>
                <a:gd name="T36" fmla="*/ 1854 w 2199"/>
                <a:gd name="T37" fmla="*/ 718 h 2199"/>
                <a:gd name="T38" fmla="*/ 1723 w 2199"/>
                <a:gd name="T39" fmla="*/ 529 h 2199"/>
                <a:gd name="T40" fmla="*/ 1548 w 2199"/>
                <a:gd name="T41" fmla="*/ 383 h 2199"/>
                <a:gd name="T42" fmla="*/ 1337 w 2199"/>
                <a:gd name="T43" fmla="*/ 289 h 2199"/>
                <a:gd name="T44" fmla="*/ 1099 w 2199"/>
                <a:gd name="T45" fmla="*/ 255 h 2199"/>
                <a:gd name="T46" fmla="*/ 1287 w 2199"/>
                <a:gd name="T47" fmla="*/ 17 h 2199"/>
                <a:gd name="T48" fmla="*/ 1548 w 2199"/>
                <a:gd name="T49" fmla="*/ 96 h 2199"/>
                <a:gd name="T50" fmla="*/ 1777 w 2199"/>
                <a:gd name="T51" fmla="*/ 234 h 2199"/>
                <a:gd name="T52" fmla="*/ 1965 w 2199"/>
                <a:gd name="T53" fmla="*/ 422 h 2199"/>
                <a:gd name="T54" fmla="*/ 2104 w 2199"/>
                <a:gd name="T55" fmla="*/ 651 h 2199"/>
                <a:gd name="T56" fmla="*/ 2183 w 2199"/>
                <a:gd name="T57" fmla="*/ 913 h 2199"/>
                <a:gd name="T58" fmla="*/ 2196 w 2199"/>
                <a:gd name="T59" fmla="*/ 1195 h 2199"/>
                <a:gd name="T60" fmla="*/ 2137 w 2199"/>
                <a:gd name="T61" fmla="*/ 1464 h 2199"/>
                <a:gd name="T62" fmla="*/ 2017 w 2199"/>
                <a:gd name="T63" fmla="*/ 1705 h 2199"/>
                <a:gd name="T64" fmla="*/ 1845 w 2199"/>
                <a:gd name="T65" fmla="*/ 1908 h 2199"/>
                <a:gd name="T66" fmla="*/ 1629 w 2199"/>
                <a:gd name="T67" fmla="*/ 2064 h 2199"/>
                <a:gd name="T68" fmla="*/ 1377 w 2199"/>
                <a:gd name="T69" fmla="*/ 2163 h 2199"/>
                <a:gd name="T70" fmla="*/ 1099 w 2199"/>
                <a:gd name="T71" fmla="*/ 2199 h 2199"/>
                <a:gd name="T72" fmla="*/ 822 w 2199"/>
                <a:gd name="T73" fmla="*/ 2163 h 2199"/>
                <a:gd name="T74" fmla="*/ 571 w 2199"/>
                <a:gd name="T75" fmla="*/ 2064 h 2199"/>
                <a:gd name="T76" fmla="*/ 355 w 2199"/>
                <a:gd name="T77" fmla="*/ 1908 h 2199"/>
                <a:gd name="T78" fmla="*/ 183 w 2199"/>
                <a:gd name="T79" fmla="*/ 1705 h 2199"/>
                <a:gd name="T80" fmla="*/ 62 w 2199"/>
                <a:gd name="T81" fmla="*/ 1464 h 2199"/>
                <a:gd name="T82" fmla="*/ 4 w 2199"/>
                <a:gd name="T83" fmla="*/ 1195 h 2199"/>
                <a:gd name="T84" fmla="*/ 17 w 2199"/>
                <a:gd name="T85" fmla="*/ 913 h 2199"/>
                <a:gd name="T86" fmla="*/ 96 w 2199"/>
                <a:gd name="T87" fmla="*/ 651 h 2199"/>
                <a:gd name="T88" fmla="*/ 234 w 2199"/>
                <a:gd name="T89" fmla="*/ 422 h 2199"/>
                <a:gd name="T90" fmla="*/ 422 w 2199"/>
                <a:gd name="T91" fmla="*/ 234 h 2199"/>
                <a:gd name="T92" fmla="*/ 651 w 2199"/>
                <a:gd name="T93" fmla="*/ 96 h 2199"/>
                <a:gd name="T94" fmla="*/ 913 w 2199"/>
                <a:gd name="T95" fmla="*/ 17 h 2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9" h="2199">
                  <a:moveTo>
                    <a:pt x="1099" y="255"/>
                  </a:moveTo>
                  <a:lnTo>
                    <a:pt x="1019" y="259"/>
                  </a:lnTo>
                  <a:lnTo>
                    <a:pt x="939" y="271"/>
                  </a:lnTo>
                  <a:lnTo>
                    <a:pt x="862" y="289"/>
                  </a:lnTo>
                  <a:lnTo>
                    <a:pt x="788" y="315"/>
                  </a:lnTo>
                  <a:lnTo>
                    <a:pt x="718" y="346"/>
                  </a:lnTo>
                  <a:lnTo>
                    <a:pt x="651" y="383"/>
                  </a:lnTo>
                  <a:lnTo>
                    <a:pt x="589" y="427"/>
                  </a:lnTo>
                  <a:lnTo>
                    <a:pt x="529" y="476"/>
                  </a:lnTo>
                  <a:lnTo>
                    <a:pt x="476" y="529"/>
                  </a:lnTo>
                  <a:lnTo>
                    <a:pt x="427" y="589"/>
                  </a:lnTo>
                  <a:lnTo>
                    <a:pt x="383" y="651"/>
                  </a:lnTo>
                  <a:lnTo>
                    <a:pt x="346" y="718"/>
                  </a:lnTo>
                  <a:lnTo>
                    <a:pt x="315" y="788"/>
                  </a:lnTo>
                  <a:lnTo>
                    <a:pt x="289" y="862"/>
                  </a:lnTo>
                  <a:lnTo>
                    <a:pt x="271" y="940"/>
                  </a:lnTo>
                  <a:lnTo>
                    <a:pt x="259" y="1019"/>
                  </a:lnTo>
                  <a:lnTo>
                    <a:pt x="255" y="1099"/>
                  </a:lnTo>
                  <a:lnTo>
                    <a:pt x="259" y="1181"/>
                  </a:lnTo>
                  <a:lnTo>
                    <a:pt x="271" y="1260"/>
                  </a:lnTo>
                  <a:lnTo>
                    <a:pt x="289" y="1337"/>
                  </a:lnTo>
                  <a:lnTo>
                    <a:pt x="315" y="1411"/>
                  </a:lnTo>
                  <a:lnTo>
                    <a:pt x="346" y="1481"/>
                  </a:lnTo>
                  <a:lnTo>
                    <a:pt x="383" y="1548"/>
                  </a:lnTo>
                  <a:lnTo>
                    <a:pt x="427" y="1610"/>
                  </a:lnTo>
                  <a:lnTo>
                    <a:pt x="476" y="1669"/>
                  </a:lnTo>
                  <a:lnTo>
                    <a:pt x="529" y="1723"/>
                  </a:lnTo>
                  <a:lnTo>
                    <a:pt x="589" y="1772"/>
                  </a:lnTo>
                  <a:lnTo>
                    <a:pt x="651" y="1816"/>
                  </a:lnTo>
                  <a:lnTo>
                    <a:pt x="718" y="1854"/>
                  </a:lnTo>
                  <a:lnTo>
                    <a:pt x="788" y="1885"/>
                  </a:lnTo>
                  <a:lnTo>
                    <a:pt x="862" y="1911"/>
                  </a:lnTo>
                  <a:lnTo>
                    <a:pt x="939" y="1929"/>
                  </a:lnTo>
                  <a:lnTo>
                    <a:pt x="1019" y="1941"/>
                  </a:lnTo>
                  <a:lnTo>
                    <a:pt x="1099" y="1944"/>
                  </a:lnTo>
                  <a:lnTo>
                    <a:pt x="1181" y="1941"/>
                  </a:lnTo>
                  <a:lnTo>
                    <a:pt x="1260" y="1929"/>
                  </a:lnTo>
                  <a:lnTo>
                    <a:pt x="1337" y="1911"/>
                  </a:lnTo>
                  <a:lnTo>
                    <a:pt x="1411" y="1885"/>
                  </a:lnTo>
                  <a:lnTo>
                    <a:pt x="1481" y="1854"/>
                  </a:lnTo>
                  <a:lnTo>
                    <a:pt x="1548" y="1816"/>
                  </a:lnTo>
                  <a:lnTo>
                    <a:pt x="1610" y="1772"/>
                  </a:lnTo>
                  <a:lnTo>
                    <a:pt x="1669" y="1723"/>
                  </a:lnTo>
                  <a:lnTo>
                    <a:pt x="1723" y="1669"/>
                  </a:lnTo>
                  <a:lnTo>
                    <a:pt x="1772" y="1610"/>
                  </a:lnTo>
                  <a:lnTo>
                    <a:pt x="1816" y="1548"/>
                  </a:lnTo>
                  <a:lnTo>
                    <a:pt x="1854" y="1481"/>
                  </a:lnTo>
                  <a:lnTo>
                    <a:pt x="1885" y="1411"/>
                  </a:lnTo>
                  <a:lnTo>
                    <a:pt x="1911" y="1337"/>
                  </a:lnTo>
                  <a:lnTo>
                    <a:pt x="1929" y="1260"/>
                  </a:lnTo>
                  <a:lnTo>
                    <a:pt x="1941" y="1181"/>
                  </a:lnTo>
                  <a:lnTo>
                    <a:pt x="1944" y="1099"/>
                  </a:lnTo>
                  <a:lnTo>
                    <a:pt x="1941" y="1019"/>
                  </a:lnTo>
                  <a:lnTo>
                    <a:pt x="1929" y="940"/>
                  </a:lnTo>
                  <a:lnTo>
                    <a:pt x="1911" y="862"/>
                  </a:lnTo>
                  <a:lnTo>
                    <a:pt x="1885" y="788"/>
                  </a:lnTo>
                  <a:lnTo>
                    <a:pt x="1854" y="718"/>
                  </a:lnTo>
                  <a:lnTo>
                    <a:pt x="1816" y="651"/>
                  </a:lnTo>
                  <a:lnTo>
                    <a:pt x="1772" y="589"/>
                  </a:lnTo>
                  <a:lnTo>
                    <a:pt x="1723" y="529"/>
                  </a:lnTo>
                  <a:lnTo>
                    <a:pt x="1669" y="476"/>
                  </a:lnTo>
                  <a:lnTo>
                    <a:pt x="1610" y="427"/>
                  </a:lnTo>
                  <a:lnTo>
                    <a:pt x="1548" y="383"/>
                  </a:lnTo>
                  <a:lnTo>
                    <a:pt x="1481" y="346"/>
                  </a:lnTo>
                  <a:lnTo>
                    <a:pt x="1411" y="315"/>
                  </a:lnTo>
                  <a:lnTo>
                    <a:pt x="1337" y="289"/>
                  </a:lnTo>
                  <a:lnTo>
                    <a:pt x="1260" y="271"/>
                  </a:lnTo>
                  <a:lnTo>
                    <a:pt x="1181" y="259"/>
                  </a:lnTo>
                  <a:lnTo>
                    <a:pt x="1099" y="255"/>
                  </a:lnTo>
                  <a:close/>
                  <a:moveTo>
                    <a:pt x="1099" y="0"/>
                  </a:moveTo>
                  <a:lnTo>
                    <a:pt x="1195" y="4"/>
                  </a:lnTo>
                  <a:lnTo>
                    <a:pt x="1287" y="17"/>
                  </a:lnTo>
                  <a:lnTo>
                    <a:pt x="1377" y="36"/>
                  </a:lnTo>
                  <a:lnTo>
                    <a:pt x="1464" y="62"/>
                  </a:lnTo>
                  <a:lnTo>
                    <a:pt x="1548" y="96"/>
                  </a:lnTo>
                  <a:lnTo>
                    <a:pt x="1629" y="136"/>
                  </a:lnTo>
                  <a:lnTo>
                    <a:pt x="1705" y="182"/>
                  </a:lnTo>
                  <a:lnTo>
                    <a:pt x="1777" y="234"/>
                  </a:lnTo>
                  <a:lnTo>
                    <a:pt x="1845" y="291"/>
                  </a:lnTo>
                  <a:lnTo>
                    <a:pt x="1908" y="355"/>
                  </a:lnTo>
                  <a:lnTo>
                    <a:pt x="1965" y="422"/>
                  </a:lnTo>
                  <a:lnTo>
                    <a:pt x="2017" y="494"/>
                  </a:lnTo>
                  <a:lnTo>
                    <a:pt x="2063" y="571"/>
                  </a:lnTo>
                  <a:lnTo>
                    <a:pt x="2104" y="651"/>
                  </a:lnTo>
                  <a:lnTo>
                    <a:pt x="2137" y="735"/>
                  </a:lnTo>
                  <a:lnTo>
                    <a:pt x="2163" y="822"/>
                  </a:lnTo>
                  <a:lnTo>
                    <a:pt x="2183" y="913"/>
                  </a:lnTo>
                  <a:lnTo>
                    <a:pt x="2196" y="1005"/>
                  </a:lnTo>
                  <a:lnTo>
                    <a:pt x="2199" y="1100"/>
                  </a:lnTo>
                  <a:lnTo>
                    <a:pt x="2196" y="1195"/>
                  </a:lnTo>
                  <a:lnTo>
                    <a:pt x="2183" y="1287"/>
                  </a:lnTo>
                  <a:lnTo>
                    <a:pt x="2163" y="1377"/>
                  </a:lnTo>
                  <a:lnTo>
                    <a:pt x="2137" y="1464"/>
                  </a:lnTo>
                  <a:lnTo>
                    <a:pt x="2104" y="1548"/>
                  </a:lnTo>
                  <a:lnTo>
                    <a:pt x="2063" y="1629"/>
                  </a:lnTo>
                  <a:lnTo>
                    <a:pt x="2017" y="1705"/>
                  </a:lnTo>
                  <a:lnTo>
                    <a:pt x="1965" y="1777"/>
                  </a:lnTo>
                  <a:lnTo>
                    <a:pt x="1908" y="1845"/>
                  </a:lnTo>
                  <a:lnTo>
                    <a:pt x="1845" y="1908"/>
                  </a:lnTo>
                  <a:lnTo>
                    <a:pt x="1777" y="1965"/>
                  </a:lnTo>
                  <a:lnTo>
                    <a:pt x="1705" y="2017"/>
                  </a:lnTo>
                  <a:lnTo>
                    <a:pt x="1629" y="2064"/>
                  </a:lnTo>
                  <a:lnTo>
                    <a:pt x="1548" y="2104"/>
                  </a:lnTo>
                  <a:lnTo>
                    <a:pt x="1464" y="2137"/>
                  </a:lnTo>
                  <a:lnTo>
                    <a:pt x="1377" y="2163"/>
                  </a:lnTo>
                  <a:lnTo>
                    <a:pt x="1287" y="2183"/>
                  </a:lnTo>
                  <a:lnTo>
                    <a:pt x="1195" y="2196"/>
                  </a:lnTo>
                  <a:lnTo>
                    <a:pt x="1099" y="2199"/>
                  </a:lnTo>
                  <a:lnTo>
                    <a:pt x="1005" y="2196"/>
                  </a:lnTo>
                  <a:lnTo>
                    <a:pt x="913" y="2183"/>
                  </a:lnTo>
                  <a:lnTo>
                    <a:pt x="822" y="2163"/>
                  </a:lnTo>
                  <a:lnTo>
                    <a:pt x="735" y="2137"/>
                  </a:lnTo>
                  <a:lnTo>
                    <a:pt x="651" y="2104"/>
                  </a:lnTo>
                  <a:lnTo>
                    <a:pt x="571" y="2064"/>
                  </a:lnTo>
                  <a:lnTo>
                    <a:pt x="494" y="2017"/>
                  </a:lnTo>
                  <a:lnTo>
                    <a:pt x="422" y="1965"/>
                  </a:lnTo>
                  <a:lnTo>
                    <a:pt x="355" y="1908"/>
                  </a:lnTo>
                  <a:lnTo>
                    <a:pt x="291" y="1845"/>
                  </a:lnTo>
                  <a:lnTo>
                    <a:pt x="234" y="1777"/>
                  </a:lnTo>
                  <a:lnTo>
                    <a:pt x="183" y="1705"/>
                  </a:lnTo>
                  <a:lnTo>
                    <a:pt x="136" y="1629"/>
                  </a:lnTo>
                  <a:lnTo>
                    <a:pt x="96" y="1548"/>
                  </a:lnTo>
                  <a:lnTo>
                    <a:pt x="62" y="1464"/>
                  </a:lnTo>
                  <a:lnTo>
                    <a:pt x="36" y="1377"/>
                  </a:lnTo>
                  <a:lnTo>
                    <a:pt x="17" y="1287"/>
                  </a:lnTo>
                  <a:lnTo>
                    <a:pt x="4" y="1195"/>
                  </a:lnTo>
                  <a:lnTo>
                    <a:pt x="0" y="1100"/>
                  </a:lnTo>
                  <a:lnTo>
                    <a:pt x="4" y="1005"/>
                  </a:lnTo>
                  <a:lnTo>
                    <a:pt x="17" y="913"/>
                  </a:lnTo>
                  <a:lnTo>
                    <a:pt x="36" y="822"/>
                  </a:lnTo>
                  <a:lnTo>
                    <a:pt x="62" y="735"/>
                  </a:lnTo>
                  <a:lnTo>
                    <a:pt x="96" y="651"/>
                  </a:lnTo>
                  <a:lnTo>
                    <a:pt x="136" y="571"/>
                  </a:lnTo>
                  <a:lnTo>
                    <a:pt x="183" y="494"/>
                  </a:lnTo>
                  <a:lnTo>
                    <a:pt x="234" y="422"/>
                  </a:lnTo>
                  <a:lnTo>
                    <a:pt x="291" y="355"/>
                  </a:lnTo>
                  <a:lnTo>
                    <a:pt x="355" y="291"/>
                  </a:lnTo>
                  <a:lnTo>
                    <a:pt x="422" y="234"/>
                  </a:lnTo>
                  <a:lnTo>
                    <a:pt x="494" y="182"/>
                  </a:lnTo>
                  <a:lnTo>
                    <a:pt x="571" y="136"/>
                  </a:lnTo>
                  <a:lnTo>
                    <a:pt x="651" y="96"/>
                  </a:lnTo>
                  <a:lnTo>
                    <a:pt x="735" y="62"/>
                  </a:lnTo>
                  <a:lnTo>
                    <a:pt x="822" y="36"/>
                  </a:lnTo>
                  <a:lnTo>
                    <a:pt x="913" y="17"/>
                  </a:lnTo>
                  <a:lnTo>
                    <a:pt x="1005" y="4"/>
                  </a:lnTo>
                  <a:lnTo>
                    <a:pt x="1099" y="0"/>
                  </a:ln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ru-RU" sz="1872"/>
            </a:p>
          </p:txBody>
        </p:sp>
      </p:gr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9971" y="2717174"/>
            <a:ext cx="591363" cy="591363"/>
          </a:xfrm>
          <a:prstGeom prst="rect">
            <a:avLst/>
          </a:prstGeom>
          <a:effectLst>
            <a:outerShdw blurRad="50800" dist="38100" dir="2700000" algn="tl" rotWithShape="0">
              <a:prstClr val="black">
                <a:alpha val="40000"/>
              </a:prstClr>
            </a:outerShdw>
          </a:effectLst>
        </p:spPr>
      </p:pic>
      <p:pic>
        <p:nvPicPr>
          <p:cNvPr id="51" name="Picture 50">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261384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900" decel="100000" fill="hold"/>
                                        <p:tgtEl>
                                          <p:spTgt spid="3"/>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 calcmode="lin" valueType="num">
                                      <p:cBhvr>
                                        <p:cTn id="18" dur="500" fill="hold"/>
                                        <p:tgtEl>
                                          <p:spTgt spid="44"/>
                                        </p:tgtEl>
                                        <p:attrNameLst>
                                          <p:attrName>ppt_w</p:attrName>
                                        </p:attrNameLst>
                                      </p:cBhvr>
                                      <p:tavLst>
                                        <p:tav tm="0">
                                          <p:val>
                                            <p:fltVal val="0"/>
                                          </p:val>
                                        </p:tav>
                                        <p:tav tm="100000">
                                          <p:val>
                                            <p:strVal val="#ppt_w"/>
                                          </p:val>
                                        </p:tav>
                                      </p:tavLst>
                                    </p:anim>
                                    <p:anim calcmode="lin" valueType="num">
                                      <p:cBhvr>
                                        <p:cTn id="19" dur="500" fill="hold"/>
                                        <p:tgtEl>
                                          <p:spTgt spid="44"/>
                                        </p:tgtEl>
                                        <p:attrNameLst>
                                          <p:attrName>ppt_h</p:attrName>
                                        </p:attrNameLst>
                                      </p:cBhvr>
                                      <p:tavLst>
                                        <p:tav tm="0">
                                          <p:val>
                                            <p:fltVal val="0"/>
                                          </p:val>
                                        </p:tav>
                                        <p:tav tm="100000">
                                          <p:val>
                                            <p:strVal val="#ppt_h"/>
                                          </p:val>
                                        </p:tav>
                                      </p:tavLst>
                                    </p:anim>
                                    <p:animEffect transition="in" filter="fade">
                                      <p:cBhvr>
                                        <p:cTn id="20" dur="500"/>
                                        <p:tgtEl>
                                          <p:spTgt spid="44"/>
                                        </p:tgtEl>
                                      </p:cBhvr>
                                    </p:animEffect>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childTnLst>
                          </p:cTn>
                        </p:par>
                        <p:par>
                          <p:cTn id="27" fill="hold">
                            <p:stCondLst>
                              <p:cond delay="2500"/>
                            </p:stCondLst>
                            <p:childTnLst>
                              <p:par>
                                <p:cTn id="28" presetID="42" presetClass="entr" presetSubtype="0" fill="hold"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1000"/>
                                        <p:tgtEl>
                                          <p:spTgt spid="43"/>
                                        </p:tgtEl>
                                      </p:cBhvr>
                                    </p:animEffect>
                                    <p:anim calcmode="lin" valueType="num">
                                      <p:cBhvr>
                                        <p:cTn id="31" dur="1000" fill="hold"/>
                                        <p:tgtEl>
                                          <p:spTgt spid="43"/>
                                        </p:tgtEl>
                                        <p:attrNameLst>
                                          <p:attrName>ppt_x</p:attrName>
                                        </p:attrNameLst>
                                      </p:cBhvr>
                                      <p:tavLst>
                                        <p:tav tm="0">
                                          <p:val>
                                            <p:strVal val="#ppt_x"/>
                                          </p:val>
                                        </p:tav>
                                        <p:tav tm="100000">
                                          <p:val>
                                            <p:strVal val="#ppt_x"/>
                                          </p:val>
                                        </p:tav>
                                      </p:tavLst>
                                    </p:anim>
                                    <p:anim calcmode="lin" valueType="num">
                                      <p:cBhvr>
                                        <p:cTn id="32" dur="1000" fill="hold"/>
                                        <p:tgtEl>
                                          <p:spTgt spid="43"/>
                                        </p:tgtEl>
                                        <p:attrNameLst>
                                          <p:attrName>ppt_y</p:attrName>
                                        </p:attrNameLst>
                                      </p:cBhvr>
                                      <p:tavLst>
                                        <p:tav tm="0">
                                          <p:val>
                                            <p:strVal val="#ppt_y+.1"/>
                                          </p:val>
                                        </p:tav>
                                        <p:tav tm="100000">
                                          <p:val>
                                            <p:strVal val="#ppt_y"/>
                                          </p:val>
                                        </p:tav>
                                      </p:tavLst>
                                    </p:anim>
                                  </p:childTnLst>
                                </p:cTn>
                              </p:par>
                            </p:childTnLst>
                          </p:cTn>
                        </p:par>
                        <p:par>
                          <p:cTn id="33" fill="hold">
                            <p:stCondLst>
                              <p:cond delay="3500"/>
                            </p:stCondLst>
                            <p:childTnLst>
                              <p:par>
                                <p:cTn id="34" presetID="37" presetClass="entr" presetSubtype="0" fill="hold" grpId="0" nodeType="after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1000"/>
                                        <p:tgtEl>
                                          <p:spTgt spid="49"/>
                                        </p:tgtEl>
                                      </p:cBhvr>
                                    </p:animEffect>
                                    <p:anim calcmode="lin" valueType="num">
                                      <p:cBhvr>
                                        <p:cTn id="37" dur="1000" fill="hold"/>
                                        <p:tgtEl>
                                          <p:spTgt spid="49"/>
                                        </p:tgtEl>
                                        <p:attrNameLst>
                                          <p:attrName>ppt_x</p:attrName>
                                        </p:attrNameLst>
                                      </p:cBhvr>
                                      <p:tavLst>
                                        <p:tav tm="0">
                                          <p:val>
                                            <p:strVal val="#ppt_x"/>
                                          </p:val>
                                        </p:tav>
                                        <p:tav tm="100000">
                                          <p:val>
                                            <p:strVal val="#ppt_x"/>
                                          </p:val>
                                        </p:tav>
                                      </p:tavLst>
                                    </p:anim>
                                    <p:anim calcmode="lin" valueType="num">
                                      <p:cBhvr>
                                        <p:cTn id="38" dur="900" decel="100000" fill="hold"/>
                                        <p:tgtEl>
                                          <p:spTgt spid="49"/>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49"/>
                                        </p:tgtEl>
                                        <p:attrNameLst>
                                          <p:attrName>ppt_y</p:attrName>
                                        </p:attrNameLst>
                                      </p:cBhvr>
                                      <p:tavLst>
                                        <p:tav tm="0">
                                          <p:val>
                                            <p:strVal val="#ppt_y-.03"/>
                                          </p:val>
                                        </p:tav>
                                        <p:tav tm="100000">
                                          <p:val>
                                            <p:strVal val="#ppt_y"/>
                                          </p:val>
                                        </p:tav>
                                      </p:tavLst>
                                    </p:anim>
                                  </p:childTnLst>
                                </p:cTn>
                              </p:par>
                            </p:childTnLst>
                          </p:cTn>
                        </p:par>
                        <p:par>
                          <p:cTn id="40" fill="hold">
                            <p:stCondLst>
                              <p:cond delay="4500"/>
                            </p:stCondLst>
                            <p:childTnLst>
                              <p:par>
                                <p:cTn id="41" presetID="53" presetClass="entr" presetSubtype="16" fill="hold" nodeType="after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500" fill="hold"/>
                                        <p:tgtEl>
                                          <p:spTgt spid="50"/>
                                        </p:tgtEl>
                                        <p:attrNameLst>
                                          <p:attrName>ppt_w</p:attrName>
                                        </p:attrNameLst>
                                      </p:cBhvr>
                                      <p:tavLst>
                                        <p:tav tm="0">
                                          <p:val>
                                            <p:fltVal val="0"/>
                                          </p:val>
                                        </p:tav>
                                        <p:tav tm="100000">
                                          <p:val>
                                            <p:strVal val="#ppt_w"/>
                                          </p:val>
                                        </p:tav>
                                      </p:tavLst>
                                    </p:anim>
                                    <p:anim calcmode="lin" valueType="num">
                                      <p:cBhvr>
                                        <p:cTn id="44" dur="500" fill="hold"/>
                                        <p:tgtEl>
                                          <p:spTgt spid="50"/>
                                        </p:tgtEl>
                                        <p:attrNameLst>
                                          <p:attrName>ppt_h</p:attrName>
                                        </p:attrNameLst>
                                      </p:cBhvr>
                                      <p:tavLst>
                                        <p:tav tm="0">
                                          <p:val>
                                            <p:fltVal val="0"/>
                                          </p:val>
                                        </p:tav>
                                        <p:tav tm="100000">
                                          <p:val>
                                            <p:strVal val="#ppt_h"/>
                                          </p:val>
                                        </p:tav>
                                      </p:tavLst>
                                    </p:anim>
                                    <p:animEffect transition="in" filter="fade">
                                      <p:cBhvr>
                                        <p:cTn id="45" dur="500"/>
                                        <p:tgtEl>
                                          <p:spTgt spid="50"/>
                                        </p:tgtEl>
                                      </p:cBhvr>
                                    </p:animEffect>
                                  </p:childTnLst>
                                </p:cTn>
                              </p:par>
                            </p:childTnLst>
                          </p:cTn>
                        </p:par>
                        <p:par>
                          <p:cTn id="46" fill="hold">
                            <p:stCondLst>
                              <p:cond delay="5000"/>
                            </p:stCondLst>
                            <p:childTnLst>
                              <p:par>
                                <p:cTn id="47" presetID="53" presetClass="entr" presetSubtype="16"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Effect transition="in" filter="fade">
                                      <p:cBhvr>
                                        <p:cTn id="51" dur="500"/>
                                        <p:tgtEl>
                                          <p:spTgt spid="16"/>
                                        </p:tgtEl>
                                      </p:cBhvr>
                                    </p:animEffect>
                                  </p:childTnLst>
                                </p:cTn>
                              </p:par>
                            </p:childTnLst>
                          </p:cTn>
                        </p:par>
                        <p:par>
                          <p:cTn id="52" fill="hold">
                            <p:stCondLst>
                              <p:cond delay="5500"/>
                            </p:stCondLst>
                            <p:childTnLst>
                              <p:par>
                                <p:cTn id="53" presetID="42" presetClass="entr" presetSubtype="0" fill="hold"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1000"/>
                                        <p:tgtEl>
                                          <p:spTgt spid="56"/>
                                        </p:tgtEl>
                                      </p:cBhvr>
                                    </p:animEffect>
                                    <p:anim calcmode="lin" valueType="num">
                                      <p:cBhvr>
                                        <p:cTn id="56" dur="1000" fill="hold"/>
                                        <p:tgtEl>
                                          <p:spTgt spid="56"/>
                                        </p:tgtEl>
                                        <p:attrNameLst>
                                          <p:attrName>ppt_x</p:attrName>
                                        </p:attrNameLst>
                                      </p:cBhvr>
                                      <p:tavLst>
                                        <p:tav tm="0">
                                          <p:val>
                                            <p:strVal val="#ppt_x"/>
                                          </p:val>
                                        </p:tav>
                                        <p:tav tm="100000">
                                          <p:val>
                                            <p:strVal val="#ppt_x"/>
                                          </p:val>
                                        </p:tav>
                                      </p:tavLst>
                                    </p:anim>
                                    <p:anim calcmode="lin" valueType="num">
                                      <p:cBhvr>
                                        <p:cTn id="57" dur="1000" fill="hold"/>
                                        <p:tgtEl>
                                          <p:spTgt spid="56"/>
                                        </p:tgtEl>
                                        <p:attrNameLst>
                                          <p:attrName>ppt_y</p:attrName>
                                        </p:attrNameLst>
                                      </p:cBhvr>
                                      <p:tavLst>
                                        <p:tav tm="0">
                                          <p:val>
                                            <p:strVal val="#ppt_y+.1"/>
                                          </p:val>
                                        </p:tav>
                                        <p:tav tm="100000">
                                          <p:val>
                                            <p:strVal val="#ppt_y"/>
                                          </p:val>
                                        </p:tav>
                                      </p:tavLst>
                                    </p:anim>
                                  </p:childTnLst>
                                </p:cTn>
                              </p:par>
                            </p:childTnLst>
                          </p:cTn>
                        </p:par>
                        <p:par>
                          <p:cTn id="58" fill="hold">
                            <p:stCondLst>
                              <p:cond delay="6500"/>
                            </p:stCondLst>
                            <p:childTnLst>
                              <p:par>
                                <p:cTn id="59" presetID="37" presetClass="entr" presetSubtype="0" fill="hold" grpId="0" nodeType="after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1000"/>
                                        <p:tgtEl>
                                          <p:spTgt spid="61"/>
                                        </p:tgtEl>
                                      </p:cBhvr>
                                    </p:animEffect>
                                    <p:anim calcmode="lin" valueType="num">
                                      <p:cBhvr>
                                        <p:cTn id="62" dur="1000" fill="hold"/>
                                        <p:tgtEl>
                                          <p:spTgt spid="61"/>
                                        </p:tgtEl>
                                        <p:attrNameLst>
                                          <p:attrName>ppt_x</p:attrName>
                                        </p:attrNameLst>
                                      </p:cBhvr>
                                      <p:tavLst>
                                        <p:tav tm="0">
                                          <p:val>
                                            <p:strVal val="#ppt_x"/>
                                          </p:val>
                                        </p:tav>
                                        <p:tav tm="100000">
                                          <p:val>
                                            <p:strVal val="#ppt_x"/>
                                          </p:val>
                                        </p:tav>
                                      </p:tavLst>
                                    </p:anim>
                                    <p:anim calcmode="lin" valueType="num">
                                      <p:cBhvr>
                                        <p:cTn id="63" dur="900" decel="100000" fill="hold"/>
                                        <p:tgtEl>
                                          <p:spTgt spid="61"/>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61"/>
                                        </p:tgtEl>
                                        <p:attrNameLst>
                                          <p:attrName>ppt_y</p:attrName>
                                        </p:attrNameLst>
                                      </p:cBhvr>
                                      <p:tavLst>
                                        <p:tav tm="0">
                                          <p:val>
                                            <p:strVal val="#ppt_y-.03"/>
                                          </p:val>
                                        </p:tav>
                                        <p:tav tm="100000">
                                          <p:val>
                                            <p:strVal val="#ppt_y"/>
                                          </p:val>
                                        </p:tav>
                                      </p:tavLst>
                                    </p:anim>
                                  </p:childTnLst>
                                </p:cTn>
                              </p:par>
                            </p:childTnLst>
                          </p:cTn>
                        </p:par>
                        <p:par>
                          <p:cTn id="65" fill="hold">
                            <p:stCondLst>
                              <p:cond delay="7500"/>
                            </p:stCondLst>
                            <p:childTnLst>
                              <p:par>
                                <p:cTn id="66" presetID="53" presetClass="entr" presetSubtype="16" fill="hold" nodeType="afterEffect">
                                  <p:stCondLst>
                                    <p:cond delay="0"/>
                                  </p:stCondLst>
                                  <p:childTnLst>
                                    <p:set>
                                      <p:cBhvr>
                                        <p:cTn id="67" dur="1" fill="hold">
                                          <p:stCondLst>
                                            <p:cond delay="0"/>
                                          </p:stCondLst>
                                        </p:cTn>
                                        <p:tgtEl>
                                          <p:spTgt spid="62"/>
                                        </p:tgtEl>
                                        <p:attrNameLst>
                                          <p:attrName>style.visibility</p:attrName>
                                        </p:attrNameLst>
                                      </p:cBhvr>
                                      <p:to>
                                        <p:strVal val="visible"/>
                                      </p:to>
                                    </p:set>
                                    <p:anim calcmode="lin" valueType="num">
                                      <p:cBhvr>
                                        <p:cTn id="68" dur="500" fill="hold"/>
                                        <p:tgtEl>
                                          <p:spTgt spid="62"/>
                                        </p:tgtEl>
                                        <p:attrNameLst>
                                          <p:attrName>ppt_w</p:attrName>
                                        </p:attrNameLst>
                                      </p:cBhvr>
                                      <p:tavLst>
                                        <p:tav tm="0">
                                          <p:val>
                                            <p:fltVal val="0"/>
                                          </p:val>
                                        </p:tav>
                                        <p:tav tm="100000">
                                          <p:val>
                                            <p:strVal val="#ppt_w"/>
                                          </p:val>
                                        </p:tav>
                                      </p:tavLst>
                                    </p:anim>
                                    <p:anim calcmode="lin" valueType="num">
                                      <p:cBhvr>
                                        <p:cTn id="69" dur="500" fill="hold"/>
                                        <p:tgtEl>
                                          <p:spTgt spid="62"/>
                                        </p:tgtEl>
                                        <p:attrNameLst>
                                          <p:attrName>ppt_h</p:attrName>
                                        </p:attrNameLst>
                                      </p:cBhvr>
                                      <p:tavLst>
                                        <p:tav tm="0">
                                          <p:val>
                                            <p:fltVal val="0"/>
                                          </p:val>
                                        </p:tav>
                                        <p:tav tm="100000">
                                          <p:val>
                                            <p:strVal val="#ppt_h"/>
                                          </p:val>
                                        </p:tav>
                                      </p:tavLst>
                                    </p:anim>
                                    <p:animEffect transition="in" filter="fade">
                                      <p:cBhvr>
                                        <p:cTn id="70" dur="500"/>
                                        <p:tgtEl>
                                          <p:spTgt spid="62"/>
                                        </p:tgtEl>
                                      </p:cBhvr>
                                    </p:animEffect>
                                  </p:childTnLst>
                                </p:cTn>
                              </p:par>
                            </p:childTnLst>
                          </p:cTn>
                        </p:par>
                        <p:par>
                          <p:cTn id="71" fill="hold">
                            <p:stCondLst>
                              <p:cond delay="8000"/>
                            </p:stCondLst>
                            <p:childTnLst>
                              <p:par>
                                <p:cTn id="72" presetID="53" presetClass="entr" presetSubtype="16" fill="hold" nodeType="afterEffect">
                                  <p:stCondLst>
                                    <p:cond delay="0"/>
                                  </p:stCondLst>
                                  <p:childTnLst>
                                    <p:set>
                                      <p:cBhvr>
                                        <p:cTn id="73" dur="1" fill="hold">
                                          <p:stCondLst>
                                            <p:cond delay="0"/>
                                          </p:stCondLst>
                                        </p:cTn>
                                        <p:tgtEl>
                                          <p:spTgt spid="7"/>
                                        </p:tgtEl>
                                        <p:attrNameLst>
                                          <p:attrName>style.visibility</p:attrName>
                                        </p:attrNameLst>
                                      </p:cBhvr>
                                      <p:to>
                                        <p:strVal val="visible"/>
                                      </p:to>
                                    </p:set>
                                    <p:anim calcmode="lin" valueType="num">
                                      <p:cBhvr>
                                        <p:cTn id="74" dur="500" fill="hold"/>
                                        <p:tgtEl>
                                          <p:spTgt spid="7"/>
                                        </p:tgtEl>
                                        <p:attrNameLst>
                                          <p:attrName>ppt_w</p:attrName>
                                        </p:attrNameLst>
                                      </p:cBhvr>
                                      <p:tavLst>
                                        <p:tav tm="0">
                                          <p:val>
                                            <p:fltVal val="0"/>
                                          </p:val>
                                        </p:tav>
                                        <p:tav tm="100000">
                                          <p:val>
                                            <p:strVal val="#ppt_w"/>
                                          </p:val>
                                        </p:tav>
                                      </p:tavLst>
                                    </p:anim>
                                    <p:anim calcmode="lin" valueType="num">
                                      <p:cBhvr>
                                        <p:cTn id="75" dur="500" fill="hold"/>
                                        <p:tgtEl>
                                          <p:spTgt spid="7"/>
                                        </p:tgtEl>
                                        <p:attrNameLst>
                                          <p:attrName>ppt_h</p:attrName>
                                        </p:attrNameLst>
                                      </p:cBhvr>
                                      <p:tavLst>
                                        <p:tav tm="0">
                                          <p:val>
                                            <p:fltVal val="0"/>
                                          </p:val>
                                        </p:tav>
                                        <p:tav tm="100000">
                                          <p:val>
                                            <p:strVal val="#ppt_h"/>
                                          </p:val>
                                        </p:tav>
                                      </p:tavLst>
                                    </p:anim>
                                    <p:animEffect transition="in" filter="fade">
                                      <p:cBhvr>
                                        <p:cTn id="76" dur="500"/>
                                        <p:tgtEl>
                                          <p:spTgt spid="7"/>
                                        </p:tgtEl>
                                      </p:cBhvr>
                                    </p:animEffect>
                                  </p:childTnLst>
                                </p:cTn>
                              </p:par>
                            </p:childTnLst>
                          </p:cTn>
                        </p:par>
                        <p:par>
                          <p:cTn id="77" fill="hold">
                            <p:stCondLst>
                              <p:cond delay="8500"/>
                            </p:stCondLst>
                            <p:childTnLst>
                              <p:par>
                                <p:cTn id="78" presetID="42" presetClass="entr" presetSubtype="0" fill="hold" nodeType="after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fade">
                                      <p:cBhvr>
                                        <p:cTn id="80" dur="1000"/>
                                        <p:tgtEl>
                                          <p:spTgt spid="68"/>
                                        </p:tgtEl>
                                      </p:cBhvr>
                                    </p:animEffect>
                                    <p:anim calcmode="lin" valueType="num">
                                      <p:cBhvr>
                                        <p:cTn id="81" dur="1000" fill="hold"/>
                                        <p:tgtEl>
                                          <p:spTgt spid="68"/>
                                        </p:tgtEl>
                                        <p:attrNameLst>
                                          <p:attrName>ppt_x</p:attrName>
                                        </p:attrNameLst>
                                      </p:cBhvr>
                                      <p:tavLst>
                                        <p:tav tm="0">
                                          <p:val>
                                            <p:strVal val="#ppt_x"/>
                                          </p:val>
                                        </p:tav>
                                        <p:tav tm="100000">
                                          <p:val>
                                            <p:strVal val="#ppt_x"/>
                                          </p:val>
                                        </p:tav>
                                      </p:tavLst>
                                    </p:anim>
                                    <p:anim calcmode="lin" valueType="num">
                                      <p:cBhvr>
                                        <p:cTn id="82" dur="1000" fill="hold"/>
                                        <p:tgtEl>
                                          <p:spTgt spid="68"/>
                                        </p:tgtEl>
                                        <p:attrNameLst>
                                          <p:attrName>ppt_y</p:attrName>
                                        </p:attrNameLst>
                                      </p:cBhvr>
                                      <p:tavLst>
                                        <p:tav tm="0">
                                          <p:val>
                                            <p:strVal val="#ppt_y+.1"/>
                                          </p:val>
                                        </p:tav>
                                        <p:tav tm="100000">
                                          <p:val>
                                            <p:strVal val="#ppt_y"/>
                                          </p:val>
                                        </p:tav>
                                      </p:tavLst>
                                    </p:anim>
                                  </p:childTnLst>
                                </p:cTn>
                              </p:par>
                            </p:childTnLst>
                          </p:cTn>
                        </p:par>
                        <p:par>
                          <p:cTn id="83" fill="hold">
                            <p:stCondLst>
                              <p:cond delay="9500"/>
                            </p:stCondLst>
                            <p:childTnLst>
                              <p:par>
                                <p:cTn id="84" presetID="37" presetClass="entr" presetSubtype="0" fill="hold" grpId="0" nodeType="after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1000"/>
                                        <p:tgtEl>
                                          <p:spTgt spid="73"/>
                                        </p:tgtEl>
                                      </p:cBhvr>
                                    </p:animEffect>
                                    <p:anim calcmode="lin" valueType="num">
                                      <p:cBhvr>
                                        <p:cTn id="87" dur="1000" fill="hold"/>
                                        <p:tgtEl>
                                          <p:spTgt spid="73"/>
                                        </p:tgtEl>
                                        <p:attrNameLst>
                                          <p:attrName>ppt_x</p:attrName>
                                        </p:attrNameLst>
                                      </p:cBhvr>
                                      <p:tavLst>
                                        <p:tav tm="0">
                                          <p:val>
                                            <p:strVal val="#ppt_x"/>
                                          </p:val>
                                        </p:tav>
                                        <p:tav tm="100000">
                                          <p:val>
                                            <p:strVal val="#ppt_x"/>
                                          </p:val>
                                        </p:tav>
                                      </p:tavLst>
                                    </p:anim>
                                    <p:anim calcmode="lin" valueType="num">
                                      <p:cBhvr>
                                        <p:cTn id="88" dur="900" decel="100000" fill="hold"/>
                                        <p:tgtEl>
                                          <p:spTgt spid="73"/>
                                        </p:tgtEl>
                                        <p:attrNameLst>
                                          <p:attrName>ppt_y</p:attrName>
                                        </p:attrNameLst>
                                      </p:cBhvr>
                                      <p:tavLst>
                                        <p:tav tm="0">
                                          <p:val>
                                            <p:strVal val="#ppt_y+1"/>
                                          </p:val>
                                        </p:tav>
                                        <p:tav tm="100000">
                                          <p:val>
                                            <p:strVal val="#ppt_y-.03"/>
                                          </p:val>
                                        </p:tav>
                                      </p:tavLst>
                                    </p:anim>
                                    <p:anim calcmode="lin" valueType="num">
                                      <p:cBhvr>
                                        <p:cTn id="89" dur="100" accel="100000" fill="hold">
                                          <p:stCondLst>
                                            <p:cond delay="900"/>
                                          </p:stCondLst>
                                        </p:cTn>
                                        <p:tgtEl>
                                          <p:spTgt spid="73"/>
                                        </p:tgtEl>
                                        <p:attrNameLst>
                                          <p:attrName>ppt_y</p:attrName>
                                        </p:attrNameLst>
                                      </p:cBhvr>
                                      <p:tavLst>
                                        <p:tav tm="0">
                                          <p:val>
                                            <p:strVal val="#ppt_y-.03"/>
                                          </p:val>
                                        </p:tav>
                                        <p:tav tm="100000">
                                          <p:val>
                                            <p:strVal val="#ppt_y"/>
                                          </p:val>
                                        </p:tav>
                                      </p:tavLst>
                                    </p:anim>
                                  </p:childTnLst>
                                </p:cTn>
                              </p:par>
                            </p:childTnLst>
                          </p:cTn>
                        </p:par>
                        <p:par>
                          <p:cTn id="90" fill="hold">
                            <p:stCondLst>
                              <p:cond delay="10500"/>
                            </p:stCondLst>
                            <p:childTnLst>
                              <p:par>
                                <p:cTn id="91" presetID="53" presetClass="entr" presetSubtype="16" fill="hold" nodeType="afterEffect">
                                  <p:stCondLst>
                                    <p:cond delay="0"/>
                                  </p:stCondLst>
                                  <p:childTnLst>
                                    <p:set>
                                      <p:cBhvr>
                                        <p:cTn id="92" dur="1" fill="hold">
                                          <p:stCondLst>
                                            <p:cond delay="0"/>
                                          </p:stCondLst>
                                        </p:cTn>
                                        <p:tgtEl>
                                          <p:spTgt spid="74"/>
                                        </p:tgtEl>
                                        <p:attrNameLst>
                                          <p:attrName>style.visibility</p:attrName>
                                        </p:attrNameLst>
                                      </p:cBhvr>
                                      <p:to>
                                        <p:strVal val="visible"/>
                                      </p:to>
                                    </p:set>
                                    <p:anim calcmode="lin" valueType="num">
                                      <p:cBhvr>
                                        <p:cTn id="93" dur="500" fill="hold"/>
                                        <p:tgtEl>
                                          <p:spTgt spid="74"/>
                                        </p:tgtEl>
                                        <p:attrNameLst>
                                          <p:attrName>ppt_w</p:attrName>
                                        </p:attrNameLst>
                                      </p:cBhvr>
                                      <p:tavLst>
                                        <p:tav tm="0">
                                          <p:val>
                                            <p:fltVal val="0"/>
                                          </p:val>
                                        </p:tav>
                                        <p:tav tm="100000">
                                          <p:val>
                                            <p:strVal val="#ppt_w"/>
                                          </p:val>
                                        </p:tav>
                                      </p:tavLst>
                                    </p:anim>
                                    <p:anim calcmode="lin" valueType="num">
                                      <p:cBhvr>
                                        <p:cTn id="94" dur="500" fill="hold"/>
                                        <p:tgtEl>
                                          <p:spTgt spid="74"/>
                                        </p:tgtEl>
                                        <p:attrNameLst>
                                          <p:attrName>ppt_h</p:attrName>
                                        </p:attrNameLst>
                                      </p:cBhvr>
                                      <p:tavLst>
                                        <p:tav tm="0">
                                          <p:val>
                                            <p:fltVal val="0"/>
                                          </p:val>
                                        </p:tav>
                                        <p:tav tm="100000">
                                          <p:val>
                                            <p:strVal val="#ppt_h"/>
                                          </p:val>
                                        </p:tav>
                                      </p:tavLst>
                                    </p:anim>
                                    <p:animEffect transition="in" filter="fade">
                                      <p:cBhvr>
                                        <p:cTn id="95" dur="500"/>
                                        <p:tgtEl>
                                          <p:spTgt spid="74"/>
                                        </p:tgtEl>
                                      </p:cBhvr>
                                    </p:animEffect>
                                  </p:childTnLst>
                                </p:cTn>
                              </p:par>
                            </p:childTnLst>
                          </p:cTn>
                        </p:par>
                        <p:par>
                          <p:cTn id="96" fill="hold">
                            <p:stCondLst>
                              <p:cond delay="11000"/>
                            </p:stCondLst>
                            <p:childTnLst>
                              <p:par>
                                <p:cTn id="97" presetID="53" presetClass="entr" presetSubtype="16" fill="hold" nodeType="afterEffect">
                                  <p:stCondLst>
                                    <p:cond delay="0"/>
                                  </p:stCondLst>
                                  <p:childTnLst>
                                    <p:set>
                                      <p:cBhvr>
                                        <p:cTn id="98" dur="1" fill="hold">
                                          <p:stCondLst>
                                            <p:cond delay="0"/>
                                          </p:stCondLst>
                                        </p:cTn>
                                        <p:tgtEl>
                                          <p:spTgt spid="8"/>
                                        </p:tgtEl>
                                        <p:attrNameLst>
                                          <p:attrName>style.visibility</p:attrName>
                                        </p:attrNameLst>
                                      </p:cBhvr>
                                      <p:to>
                                        <p:strVal val="visible"/>
                                      </p:to>
                                    </p:set>
                                    <p:anim calcmode="lin" valueType="num">
                                      <p:cBhvr>
                                        <p:cTn id="99" dur="500" fill="hold"/>
                                        <p:tgtEl>
                                          <p:spTgt spid="8"/>
                                        </p:tgtEl>
                                        <p:attrNameLst>
                                          <p:attrName>ppt_w</p:attrName>
                                        </p:attrNameLst>
                                      </p:cBhvr>
                                      <p:tavLst>
                                        <p:tav tm="0">
                                          <p:val>
                                            <p:fltVal val="0"/>
                                          </p:val>
                                        </p:tav>
                                        <p:tav tm="100000">
                                          <p:val>
                                            <p:strVal val="#ppt_w"/>
                                          </p:val>
                                        </p:tav>
                                      </p:tavLst>
                                    </p:anim>
                                    <p:anim calcmode="lin" valueType="num">
                                      <p:cBhvr>
                                        <p:cTn id="100" dur="500" fill="hold"/>
                                        <p:tgtEl>
                                          <p:spTgt spid="8"/>
                                        </p:tgtEl>
                                        <p:attrNameLst>
                                          <p:attrName>ppt_h</p:attrName>
                                        </p:attrNameLst>
                                      </p:cBhvr>
                                      <p:tavLst>
                                        <p:tav tm="0">
                                          <p:val>
                                            <p:fltVal val="0"/>
                                          </p:val>
                                        </p:tav>
                                        <p:tav tm="100000">
                                          <p:val>
                                            <p:strVal val="#ppt_h"/>
                                          </p:val>
                                        </p:tav>
                                      </p:tavLst>
                                    </p:anim>
                                    <p:animEffect transition="in" filter="fade">
                                      <p:cBhvr>
                                        <p:cTn id="101" dur="500"/>
                                        <p:tgtEl>
                                          <p:spTgt spid="8"/>
                                        </p:tgtEl>
                                      </p:cBhvr>
                                    </p:animEffect>
                                  </p:childTnLst>
                                </p:cTn>
                              </p:par>
                            </p:childTnLst>
                          </p:cTn>
                        </p:par>
                        <p:par>
                          <p:cTn id="102" fill="hold">
                            <p:stCondLst>
                              <p:cond delay="11500"/>
                            </p:stCondLst>
                            <p:childTnLst>
                              <p:par>
                                <p:cTn id="103" presetID="42" presetClass="entr" presetSubtype="0" fill="hold" nodeType="afterEffect">
                                  <p:stCondLst>
                                    <p:cond delay="0"/>
                                  </p:stCondLst>
                                  <p:childTnLst>
                                    <p:set>
                                      <p:cBhvr>
                                        <p:cTn id="104" dur="1" fill="hold">
                                          <p:stCondLst>
                                            <p:cond delay="0"/>
                                          </p:stCondLst>
                                        </p:cTn>
                                        <p:tgtEl>
                                          <p:spTgt spid="80"/>
                                        </p:tgtEl>
                                        <p:attrNameLst>
                                          <p:attrName>style.visibility</p:attrName>
                                        </p:attrNameLst>
                                      </p:cBhvr>
                                      <p:to>
                                        <p:strVal val="visible"/>
                                      </p:to>
                                    </p:set>
                                    <p:animEffect transition="in" filter="fade">
                                      <p:cBhvr>
                                        <p:cTn id="105" dur="1000"/>
                                        <p:tgtEl>
                                          <p:spTgt spid="80"/>
                                        </p:tgtEl>
                                      </p:cBhvr>
                                    </p:animEffect>
                                    <p:anim calcmode="lin" valueType="num">
                                      <p:cBhvr>
                                        <p:cTn id="106" dur="1000" fill="hold"/>
                                        <p:tgtEl>
                                          <p:spTgt spid="80"/>
                                        </p:tgtEl>
                                        <p:attrNameLst>
                                          <p:attrName>ppt_x</p:attrName>
                                        </p:attrNameLst>
                                      </p:cBhvr>
                                      <p:tavLst>
                                        <p:tav tm="0">
                                          <p:val>
                                            <p:strVal val="#ppt_x"/>
                                          </p:val>
                                        </p:tav>
                                        <p:tav tm="100000">
                                          <p:val>
                                            <p:strVal val="#ppt_x"/>
                                          </p:val>
                                        </p:tav>
                                      </p:tavLst>
                                    </p:anim>
                                    <p:anim calcmode="lin" valueType="num">
                                      <p:cBhvr>
                                        <p:cTn id="107"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7" grpId="0"/>
      <p:bldP spid="49" grpId="0" animBg="1"/>
      <p:bldP spid="61" grpId="0" animBg="1"/>
      <p:bldP spid="7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1658"/>
          <p:cNvSpPr/>
          <p:nvPr/>
        </p:nvSpPr>
        <p:spPr>
          <a:xfrm>
            <a:off x="814918" y="2089786"/>
            <a:ext cx="3365708" cy="3616071"/>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38100">
            <a:solidFill>
              <a:srgbClr val="EF3425"/>
            </a:solidFill>
            <a:miter lim="400000"/>
          </a:ln>
          <a:effectLst>
            <a:outerShdw blurRad="50800" dist="38100" dir="2700000" algn="tl" rotWithShape="0">
              <a:prstClr val="black">
                <a:alpha val="40000"/>
              </a:prstClr>
            </a:outerShdw>
          </a:effectLst>
        </p:spPr>
        <p:txBody>
          <a:bodyPr lIns="67733" tIns="67733" rIns="67733" bIns="67733" anchor="ctr"/>
          <a:lstStyle/>
          <a:p>
            <a:pPr defTabSz="1100656">
              <a:defRPr sz="3200">
                <a:latin typeface="+mn-lt"/>
                <a:ea typeface="+mn-ea"/>
                <a:cs typeface="+mn-cs"/>
                <a:sym typeface="Helvetica Light"/>
              </a:defRPr>
            </a:pPr>
            <a:endParaRPr sz="4267"/>
          </a:p>
        </p:txBody>
      </p:sp>
      <p:grpSp>
        <p:nvGrpSpPr>
          <p:cNvPr id="8" name="Group 7"/>
          <p:cNvGrpSpPr/>
          <p:nvPr/>
        </p:nvGrpSpPr>
        <p:grpSpPr>
          <a:xfrm>
            <a:off x="814918" y="2089785"/>
            <a:ext cx="3365708" cy="1655740"/>
            <a:chOff x="814918" y="2089785"/>
            <a:chExt cx="3365708" cy="1655740"/>
          </a:xfrm>
        </p:grpSpPr>
        <p:sp>
          <p:nvSpPr>
            <p:cNvPr id="2" name="Стрелка вниз 1"/>
            <p:cNvSpPr/>
            <p:nvPr/>
          </p:nvSpPr>
          <p:spPr>
            <a:xfrm>
              <a:off x="814918" y="2089785"/>
              <a:ext cx="3365708" cy="1655740"/>
            </a:xfrm>
            <a:prstGeom prst="downArrow">
              <a:avLst>
                <a:gd name="adj1" fmla="val 100000"/>
                <a:gd name="adj2" fmla="val 50000"/>
              </a:avLst>
            </a:prstGeom>
            <a:solidFill>
              <a:srgbClr val="EF342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872"/>
            </a:p>
          </p:txBody>
        </p:sp>
        <p:sp>
          <p:nvSpPr>
            <p:cNvPr id="29" name="TextBox 28"/>
            <p:cNvSpPr txBox="1"/>
            <p:nvPr/>
          </p:nvSpPr>
          <p:spPr>
            <a:xfrm>
              <a:off x="836444" y="2136580"/>
              <a:ext cx="3344182" cy="584774"/>
            </a:xfrm>
            <a:prstGeom prst="rect">
              <a:avLst/>
            </a:prstGeom>
            <a:noFill/>
          </p:spPr>
          <p:txBody>
            <a:bodyPr wrap="square" rtlCol="0">
              <a:spAutoFit/>
            </a:bodyPr>
            <a:lstStyle/>
            <a:p>
              <a:pPr algn="ctr"/>
              <a:r>
                <a:rPr lang="en-US" sz="3200" dirty="0">
                  <a:solidFill>
                    <a:schemeClr val="bg1"/>
                  </a:solidFill>
                </a:rPr>
                <a:t>Lorem Ipsum</a:t>
              </a:r>
              <a:endParaRPr lang="ru-RU" sz="3200" dirty="0">
                <a:solidFill>
                  <a:schemeClr val="bg1"/>
                </a:solidFill>
              </a:endParaRPr>
            </a:p>
          </p:txBody>
        </p:sp>
        <p:sp>
          <p:nvSpPr>
            <p:cNvPr id="31" name="TextBox 30"/>
            <p:cNvSpPr txBox="1"/>
            <p:nvPr/>
          </p:nvSpPr>
          <p:spPr>
            <a:xfrm>
              <a:off x="833916" y="2566522"/>
              <a:ext cx="3344182" cy="584774"/>
            </a:xfrm>
            <a:prstGeom prst="rect">
              <a:avLst/>
            </a:prstGeom>
            <a:noFill/>
          </p:spPr>
          <p:txBody>
            <a:bodyPr wrap="square" rtlCol="0">
              <a:spAutoFit/>
            </a:bodyPr>
            <a:lstStyle/>
            <a:p>
              <a:pPr algn="ctr"/>
              <a:r>
                <a:rPr lang="en-US" sz="3200" dirty="0">
                  <a:solidFill>
                    <a:schemeClr val="bg1"/>
                  </a:solidFill>
                </a:rPr>
                <a:t>$9.95</a:t>
              </a:r>
              <a:endParaRPr lang="ru-RU" sz="5867" dirty="0">
                <a:solidFill>
                  <a:schemeClr val="bg1"/>
                </a:solidFill>
              </a:endParaRPr>
            </a:p>
          </p:txBody>
        </p:sp>
      </p:grpSp>
      <p:sp>
        <p:nvSpPr>
          <p:cNvPr id="34" name="Shape 1658"/>
          <p:cNvSpPr/>
          <p:nvPr/>
        </p:nvSpPr>
        <p:spPr>
          <a:xfrm>
            <a:off x="4413148" y="2089782"/>
            <a:ext cx="3365708" cy="3616074"/>
          </a:xfrm>
          <a:prstGeom prst="rect">
            <a:avLst/>
          </a:prstGeom>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ln w="38100">
            <a:solidFill>
              <a:srgbClr val="8397B1"/>
            </a:solidFill>
            <a:miter lim="400000"/>
          </a:ln>
          <a:effectLst>
            <a:outerShdw blurRad="50800" dist="38100" dir="2700000" algn="tl" rotWithShape="0">
              <a:prstClr val="black">
                <a:alpha val="40000"/>
              </a:prstClr>
            </a:outerShdw>
          </a:effectLst>
        </p:spPr>
        <p:txBody>
          <a:bodyPr lIns="67733" tIns="67733" rIns="67733" bIns="67733" anchor="ctr"/>
          <a:lstStyle/>
          <a:p>
            <a:pPr defTabSz="1100656">
              <a:defRPr sz="3200">
                <a:latin typeface="+mn-lt"/>
                <a:ea typeface="+mn-ea"/>
                <a:cs typeface="+mn-cs"/>
                <a:sym typeface="Helvetica Light"/>
              </a:defRPr>
            </a:pPr>
            <a:endParaRPr sz="4267"/>
          </a:p>
        </p:txBody>
      </p:sp>
      <p:grpSp>
        <p:nvGrpSpPr>
          <p:cNvPr id="9" name="Group 8"/>
          <p:cNvGrpSpPr/>
          <p:nvPr/>
        </p:nvGrpSpPr>
        <p:grpSpPr>
          <a:xfrm>
            <a:off x="4413148" y="2089782"/>
            <a:ext cx="3365708" cy="1655740"/>
            <a:chOff x="4413148" y="2089782"/>
            <a:chExt cx="3365708" cy="1655740"/>
          </a:xfrm>
        </p:grpSpPr>
        <p:sp>
          <p:nvSpPr>
            <p:cNvPr id="38" name="Стрелка вниз 37"/>
            <p:cNvSpPr/>
            <p:nvPr/>
          </p:nvSpPr>
          <p:spPr>
            <a:xfrm>
              <a:off x="4413148" y="2089782"/>
              <a:ext cx="3365708" cy="1655740"/>
            </a:xfrm>
            <a:prstGeom prst="downArrow">
              <a:avLst>
                <a:gd name="adj1" fmla="val 100000"/>
                <a:gd name="adj2" fmla="val 50000"/>
              </a:avLst>
            </a:prstGeom>
            <a:solidFill>
              <a:srgbClr val="8397B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872"/>
            </a:p>
          </p:txBody>
        </p:sp>
        <p:sp>
          <p:nvSpPr>
            <p:cNvPr id="39" name="TextBox 38"/>
            <p:cNvSpPr txBox="1"/>
            <p:nvPr/>
          </p:nvSpPr>
          <p:spPr>
            <a:xfrm>
              <a:off x="4434674" y="2136578"/>
              <a:ext cx="3344182" cy="584776"/>
            </a:xfrm>
            <a:prstGeom prst="rect">
              <a:avLst/>
            </a:prstGeom>
            <a:noFill/>
          </p:spPr>
          <p:txBody>
            <a:bodyPr wrap="square" rtlCol="0">
              <a:spAutoFit/>
            </a:bodyPr>
            <a:lstStyle/>
            <a:p>
              <a:pPr algn="ctr"/>
              <a:r>
                <a:rPr lang="en-US" sz="3200" dirty="0">
                  <a:solidFill>
                    <a:schemeClr val="bg1"/>
                  </a:solidFill>
                </a:rPr>
                <a:t>Lorem Ipsum</a:t>
              </a:r>
              <a:endParaRPr lang="ru-RU" sz="3200" dirty="0">
                <a:solidFill>
                  <a:schemeClr val="bg1"/>
                </a:solidFill>
              </a:endParaRPr>
            </a:p>
          </p:txBody>
        </p:sp>
        <p:sp>
          <p:nvSpPr>
            <p:cNvPr id="40" name="TextBox 39"/>
            <p:cNvSpPr txBox="1"/>
            <p:nvPr/>
          </p:nvSpPr>
          <p:spPr>
            <a:xfrm>
              <a:off x="4432146" y="2566520"/>
              <a:ext cx="3344182" cy="584776"/>
            </a:xfrm>
            <a:prstGeom prst="rect">
              <a:avLst/>
            </a:prstGeom>
            <a:noFill/>
          </p:spPr>
          <p:txBody>
            <a:bodyPr wrap="square" rtlCol="0">
              <a:spAutoFit/>
            </a:bodyPr>
            <a:lstStyle/>
            <a:p>
              <a:pPr algn="ctr"/>
              <a:r>
                <a:rPr lang="en-US" sz="3200" dirty="0">
                  <a:solidFill>
                    <a:schemeClr val="bg1"/>
                  </a:solidFill>
                </a:rPr>
                <a:t>$19.95</a:t>
              </a:r>
              <a:endParaRPr lang="ru-RU" sz="5867" dirty="0">
                <a:solidFill>
                  <a:schemeClr val="bg1"/>
                </a:solidFill>
              </a:endParaRPr>
            </a:p>
          </p:txBody>
        </p:sp>
      </p:grpSp>
      <p:sp>
        <p:nvSpPr>
          <p:cNvPr id="46" name="Shape 1658"/>
          <p:cNvSpPr/>
          <p:nvPr/>
        </p:nvSpPr>
        <p:spPr>
          <a:xfrm>
            <a:off x="8011377" y="2089787"/>
            <a:ext cx="3365708" cy="3616070"/>
          </a:xfrm>
          <a:prstGeom prst="rect">
            <a:avLst/>
          </a:prstGeom>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ln w="38100">
            <a:solidFill>
              <a:srgbClr val="44546B"/>
            </a:solidFill>
            <a:miter lim="400000"/>
          </a:ln>
          <a:effectLst>
            <a:outerShdw blurRad="50800" dist="38100" dir="2700000" algn="tl" rotWithShape="0">
              <a:prstClr val="black">
                <a:alpha val="40000"/>
              </a:prstClr>
            </a:outerShdw>
          </a:effectLst>
        </p:spPr>
        <p:txBody>
          <a:bodyPr lIns="67733" tIns="67733" rIns="67733" bIns="67733" anchor="ctr"/>
          <a:lstStyle/>
          <a:p>
            <a:pPr defTabSz="1100656">
              <a:defRPr sz="3200">
                <a:latin typeface="+mn-lt"/>
                <a:ea typeface="+mn-ea"/>
                <a:cs typeface="+mn-cs"/>
                <a:sym typeface="Helvetica Light"/>
              </a:defRPr>
            </a:pPr>
            <a:endParaRPr sz="4267"/>
          </a:p>
        </p:txBody>
      </p:sp>
      <p:grpSp>
        <p:nvGrpSpPr>
          <p:cNvPr id="10" name="Group 9"/>
          <p:cNvGrpSpPr/>
          <p:nvPr/>
        </p:nvGrpSpPr>
        <p:grpSpPr>
          <a:xfrm>
            <a:off x="8011377" y="2089783"/>
            <a:ext cx="3365708" cy="1655743"/>
            <a:chOff x="8011377" y="2089783"/>
            <a:chExt cx="3365708" cy="1655743"/>
          </a:xfrm>
        </p:grpSpPr>
        <p:sp>
          <p:nvSpPr>
            <p:cNvPr id="49" name="Стрелка вниз 48"/>
            <p:cNvSpPr/>
            <p:nvPr/>
          </p:nvSpPr>
          <p:spPr>
            <a:xfrm>
              <a:off x="8011377" y="2089783"/>
              <a:ext cx="3365708" cy="1655743"/>
            </a:xfrm>
            <a:prstGeom prst="downArrow">
              <a:avLst>
                <a:gd name="adj1" fmla="val 100000"/>
                <a:gd name="adj2" fmla="val 50000"/>
              </a:avLst>
            </a:prstGeom>
            <a:solidFill>
              <a:srgbClr val="4454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872"/>
            </a:p>
          </p:txBody>
        </p:sp>
        <p:sp>
          <p:nvSpPr>
            <p:cNvPr id="50" name="TextBox 49"/>
            <p:cNvSpPr txBox="1"/>
            <p:nvPr/>
          </p:nvSpPr>
          <p:spPr>
            <a:xfrm>
              <a:off x="8032903" y="2136581"/>
              <a:ext cx="3344182" cy="584776"/>
            </a:xfrm>
            <a:prstGeom prst="rect">
              <a:avLst/>
            </a:prstGeom>
            <a:noFill/>
          </p:spPr>
          <p:txBody>
            <a:bodyPr wrap="square" rtlCol="0">
              <a:spAutoFit/>
            </a:bodyPr>
            <a:lstStyle/>
            <a:p>
              <a:pPr algn="ctr"/>
              <a:r>
                <a:rPr lang="en-US" sz="3200" dirty="0">
                  <a:solidFill>
                    <a:schemeClr val="bg1"/>
                  </a:solidFill>
                </a:rPr>
                <a:t>Lorem Ipsum</a:t>
              </a:r>
              <a:endParaRPr lang="ru-RU" sz="3200" dirty="0">
                <a:solidFill>
                  <a:schemeClr val="bg1"/>
                </a:solidFill>
              </a:endParaRPr>
            </a:p>
          </p:txBody>
        </p:sp>
        <p:sp>
          <p:nvSpPr>
            <p:cNvPr id="51" name="TextBox 50"/>
            <p:cNvSpPr txBox="1"/>
            <p:nvPr/>
          </p:nvSpPr>
          <p:spPr>
            <a:xfrm>
              <a:off x="8030375" y="2566523"/>
              <a:ext cx="3344182" cy="584776"/>
            </a:xfrm>
            <a:prstGeom prst="rect">
              <a:avLst/>
            </a:prstGeom>
            <a:noFill/>
          </p:spPr>
          <p:txBody>
            <a:bodyPr wrap="square" rtlCol="0">
              <a:spAutoFit/>
            </a:bodyPr>
            <a:lstStyle/>
            <a:p>
              <a:pPr algn="ctr"/>
              <a:r>
                <a:rPr lang="en-US" sz="3200" dirty="0">
                  <a:solidFill>
                    <a:schemeClr val="bg1"/>
                  </a:solidFill>
                </a:rPr>
                <a:t>$29.95</a:t>
              </a:r>
              <a:endParaRPr lang="ru-RU" sz="5867" dirty="0">
                <a:solidFill>
                  <a:schemeClr val="bg1"/>
                </a:solidFill>
              </a:endParaRPr>
            </a:p>
          </p:txBody>
        </p:sp>
      </p:grpSp>
      <p:sp>
        <p:nvSpPr>
          <p:cNvPr id="33" name="Text Box 10"/>
          <p:cNvSpPr txBox="1">
            <a:spLocks noChangeArrowheads="1"/>
          </p:cNvSpPr>
          <p:nvPr/>
        </p:nvSpPr>
        <p:spPr bwMode="auto">
          <a:xfrm>
            <a:off x="925356" y="3861088"/>
            <a:ext cx="1676822" cy="1569660"/>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400" dirty="0">
                <a:solidFill>
                  <a:schemeClr val="bg2">
                    <a:lumMod val="10000"/>
                  </a:schemeClr>
                </a:solidFill>
              </a:rPr>
              <a:t>Lorem ipsum dolor sit amet, consectetur adipiscing elit, sed do eiusmod tempor incididunt utdse ut labore et dolore exercitation</a:t>
            </a:r>
          </a:p>
        </p:txBody>
      </p:sp>
      <p:sp>
        <p:nvSpPr>
          <p:cNvPr id="37" name="Text Box 10"/>
          <p:cNvSpPr txBox="1">
            <a:spLocks noChangeArrowheads="1"/>
          </p:cNvSpPr>
          <p:nvPr/>
        </p:nvSpPr>
        <p:spPr bwMode="auto">
          <a:xfrm>
            <a:off x="2280602" y="3954136"/>
            <a:ext cx="1610210" cy="1311128"/>
          </a:xfrm>
          <a:prstGeom prst="rect">
            <a:avLst/>
          </a:prstGeom>
          <a:noFill/>
          <a:ln w="9525">
            <a:noFill/>
            <a:miter lim="800000"/>
            <a:headEnd/>
            <a:tailEnd/>
          </a:ln>
        </p:spPr>
        <p:txBody>
          <a:bodyPr wrap="square" lIns="60960" tIns="30480" rIns="60960" bIns="30480">
            <a:spAutoFit/>
          </a:bodyPr>
          <a:lstStyle/>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01</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02</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03</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04</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05</a:t>
            </a:r>
          </a:p>
        </p:txBody>
      </p:sp>
      <p:sp>
        <p:nvSpPr>
          <p:cNvPr id="41" name="Text Box 10"/>
          <p:cNvSpPr txBox="1">
            <a:spLocks noChangeArrowheads="1"/>
          </p:cNvSpPr>
          <p:nvPr/>
        </p:nvSpPr>
        <p:spPr bwMode="auto">
          <a:xfrm>
            <a:off x="4613273" y="3861088"/>
            <a:ext cx="1676822" cy="1569660"/>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400" dirty="0">
                <a:solidFill>
                  <a:schemeClr val="bg2">
                    <a:lumMod val="10000"/>
                  </a:schemeClr>
                </a:solidFill>
              </a:rPr>
              <a:t>Lorem ipsum dolor sit amet, consectetur adipiscing elit, sed do eiusmod tempor incididunt utdse ut labore et dolore exercitation</a:t>
            </a:r>
          </a:p>
        </p:txBody>
      </p:sp>
      <p:sp>
        <p:nvSpPr>
          <p:cNvPr id="42" name="Text Box 10"/>
          <p:cNvSpPr txBox="1">
            <a:spLocks noChangeArrowheads="1"/>
          </p:cNvSpPr>
          <p:nvPr/>
        </p:nvSpPr>
        <p:spPr bwMode="auto">
          <a:xfrm>
            <a:off x="5968519" y="3954136"/>
            <a:ext cx="1610210" cy="1311128"/>
          </a:xfrm>
          <a:prstGeom prst="rect">
            <a:avLst/>
          </a:prstGeom>
          <a:noFill/>
          <a:ln w="9525">
            <a:noFill/>
            <a:miter lim="800000"/>
            <a:headEnd/>
            <a:tailEnd/>
          </a:ln>
        </p:spPr>
        <p:txBody>
          <a:bodyPr wrap="square" lIns="60960" tIns="30480" rIns="60960" bIns="30480">
            <a:spAutoFit/>
          </a:bodyPr>
          <a:lstStyle/>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01</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02</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03</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04</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05</a:t>
            </a:r>
          </a:p>
        </p:txBody>
      </p:sp>
      <p:sp>
        <p:nvSpPr>
          <p:cNvPr id="43" name="Text Box 10"/>
          <p:cNvSpPr txBox="1">
            <a:spLocks noChangeArrowheads="1"/>
          </p:cNvSpPr>
          <p:nvPr/>
        </p:nvSpPr>
        <p:spPr bwMode="auto">
          <a:xfrm>
            <a:off x="8175786" y="3861088"/>
            <a:ext cx="1676822" cy="1569660"/>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400" dirty="0">
                <a:solidFill>
                  <a:schemeClr val="bg2">
                    <a:lumMod val="10000"/>
                  </a:schemeClr>
                </a:solidFill>
              </a:rPr>
              <a:t>Lorem ipsum dolor sit amet, consectetur adipiscing elit, sed do eiusmod tempor incididunt utdse ut labore et dolore exercitation</a:t>
            </a:r>
          </a:p>
        </p:txBody>
      </p:sp>
      <p:sp>
        <p:nvSpPr>
          <p:cNvPr id="44" name="Text Box 10"/>
          <p:cNvSpPr txBox="1">
            <a:spLocks noChangeArrowheads="1"/>
          </p:cNvSpPr>
          <p:nvPr/>
        </p:nvSpPr>
        <p:spPr bwMode="auto">
          <a:xfrm>
            <a:off x="9531032" y="3954136"/>
            <a:ext cx="1610210" cy="1311128"/>
          </a:xfrm>
          <a:prstGeom prst="rect">
            <a:avLst/>
          </a:prstGeom>
          <a:noFill/>
          <a:ln w="9525">
            <a:noFill/>
            <a:miter lim="800000"/>
            <a:headEnd/>
            <a:tailEnd/>
          </a:ln>
        </p:spPr>
        <p:txBody>
          <a:bodyPr wrap="square" lIns="60960" tIns="30480" rIns="60960" bIns="30480">
            <a:spAutoFit/>
          </a:bodyPr>
          <a:lstStyle/>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01</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02</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03</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04</a:t>
            </a:r>
          </a:p>
          <a:p>
            <a:pPr marL="285750" indent="-285750" algn="r" defTabSz="1219170">
              <a:spcBef>
                <a:spcPct val="20000"/>
              </a:spcBef>
              <a:buFont typeface="Wingdings" panose="05000000000000000000" pitchFamily="2" charset="2"/>
              <a:buChar char="ü"/>
              <a:defRPr/>
            </a:pPr>
            <a:r>
              <a:rPr lang="en-US" sz="1400" dirty="0">
                <a:solidFill>
                  <a:schemeClr val="bg2">
                    <a:lumMod val="10000"/>
                  </a:schemeClr>
                </a:solidFill>
              </a:rPr>
              <a:t>Lorem 05</a:t>
            </a:r>
          </a:p>
        </p:txBody>
      </p:sp>
      <p:grpSp>
        <p:nvGrpSpPr>
          <p:cNvPr id="27" name="Group 26"/>
          <p:cNvGrpSpPr/>
          <p:nvPr/>
        </p:nvGrpSpPr>
        <p:grpSpPr>
          <a:xfrm>
            <a:off x="3341511" y="258228"/>
            <a:ext cx="5508978" cy="954108"/>
            <a:chOff x="3341511" y="258228"/>
            <a:chExt cx="5508978" cy="954108"/>
          </a:xfrm>
        </p:grpSpPr>
        <p:sp>
          <p:nvSpPr>
            <p:cNvPr id="28" name="TextBox 27"/>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35" name="TextBox 34"/>
            <p:cNvSpPr txBox="1"/>
            <p:nvPr/>
          </p:nvSpPr>
          <p:spPr>
            <a:xfrm>
              <a:off x="5314507" y="843004"/>
              <a:ext cx="1562986" cy="369332"/>
            </a:xfrm>
            <a:prstGeom prst="rect">
              <a:avLst/>
            </a:prstGeom>
            <a:noFill/>
          </p:spPr>
          <p:txBody>
            <a:bodyPr wrap="square" rtlCol="0">
              <a:spAutoFit/>
            </a:bodyPr>
            <a:lstStyle/>
            <a:p>
              <a:r>
                <a:rPr lang="en-US" dirty="0">
                  <a:solidFill>
                    <a:schemeClr val="bg1">
                      <a:lumMod val="85000"/>
                    </a:schemeClr>
                  </a:solidFill>
                  <a:latin typeface="Candara" panose="020E0502030303020204" pitchFamily="34" charset="0"/>
                </a:rPr>
                <a:t>Your Subtitle</a:t>
              </a:r>
            </a:p>
          </p:txBody>
        </p:sp>
      </p:grpSp>
      <p:pic>
        <p:nvPicPr>
          <p:cNvPr id="26" name="Picture 25">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284771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500"/>
                                        <p:tgtEl>
                                          <p:spTgt spid="33"/>
                                        </p:tgtEl>
                                      </p:cBhvr>
                                    </p:animEffect>
                                  </p:childTnLst>
                                </p:cTn>
                              </p:par>
                            </p:childTnLst>
                          </p:cTn>
                        </p:par>
                        <p:par>
                          <p:cTn id="22" fill="hold">
                            <p:stCondLst>
                              <p:cond delay="2500"/>
                            </p:stCondLst>
                            <p:childTnLst>
                              <p:par>
                                <p:cTn id="23" presetID="22" presetClass="entr" presetSubtype="1"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up)">
                                      <p:cBhvr>
                                        <p:cTn id="25" dur="500"/>
                                        <p:tgtEl>
                                          <p:spTgt spid="37"/>
                                        </p:tgtEl>
                                      </p:cBhvr>
                                    </p:animEffect>
                                  </p:childTnLst>
                                </p:cTn>
                              </p:par>
                            </p:childTnLst>
                          </p:cTn>
                        </p:par>
                        <p:par>
                          <p:cTn id="26" fill="hold">
                            <p:stCondLst>
                              <p:cond delay="3000"/>
                            </p:stCondLst>
                            <p:childTnLst>
                              <p:par>
                                <p:cTn id="27" presetID="42"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1000"/>
                                        <p:tgtEl>
                                          <p:spTgt spid="34"/>
                                        </p:tgtEl>
                                      </p:cBhvr>
                                    </p:animEffect>
                                    <p:anim calcmode="lin" valueType="num">
                                      <p:cBhvr>
                                        <p:cTn id="30" dur="1000" fill="hold"/>
                                        <p:tgtEl>
                                          <p:spTgt spid="34"/>
                                        </p:tgtEl>
                                        <p:attrNameLst>
                                          <p:attrName>ppt_x</p:attrName>
                                        </p:attrNameLst>
                                      </p:cBhvr>
                                      <p:tavLst>
                                        <p:tav tm="0">
                                          <p:val>
                                            <p:strVal val="#ppt_x"/>
                                          </p:val>
                                        </p:tav>
                                        <p:tav tm="100000">
                                          <p:val>
                                            <p:strVal val="#ppt_x"/>
                                          </p:val>
                                        </p:tav>
                                      </p:tavLst>
                                    </p:anim>
                                    <p:anim calcmode="lin" valueType="num">
                                      <p:cBhvr>
                                        <p:cTn id="31" dur="1000" fill="hold"/>
                                        <p:tgtEl>
                                          <p:spTgt spid="34"/>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22" presetClass="entr" presetSubtype="1"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up)">
                                      <p:cBhvr>
                                        <p:cTn id="35" dur="500"/>
                                        <p:tgtEl>
                                          <p:spTgt spid="9"/>
                                        </p:tgtEl>
                                      </p:cBhvr>
                                    </p:animEffect>
                                  </p:childTnLst>
                                </p:cTn>
                              </p:par>
                            </p:childTnLst>
                          </p:cTn>
                        </p:par>
                        <p:par>
                          <p:cTn id="36" fill="hold">
                            <p:stCondLst>
                              <p:cond delay="4500"/>
                            </p:stCondLst>
                            <p:childTnLst>
                              <p:par>
                                <p:cTn id="37" presetID="22" presetClass="entr" presetSubtype="8" fill="hold" grpId="0"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left)">
                                      <p:cBhvr>
                                        <p:cTn id="39" dur="500"/>
                                        <p:tgtEl>
                                          <p:spTgt spid="41"/>
                                        </p:tgtEl>
                                      </p:cBhvr>
                                    </p:animEffect>
                                  </p:childTnLst>
                                </p:cTn>
                              </p:par>
                            </p:childTnLst>
                          </p:cTn>
                        </p:par>
                        <p:par>
                          <p:cTn id="40" fill="hold">
                            <p:stCondLst>
                              <p:cond delay="5000"/>
                            </p:stCondLst>
                            <p:childTnLst>
                              <p:par>
                                <p:cTn id="41" presetID="22" presetClass="entr" presetSubtype="1"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up)">
                                      <p:cBhvr>
                                        <p:cTn id="43" dur="500"/>
                                        <p:tgtEl>
                                          <p:spTgt spid="42"/>
                                        </p:tgtEl>
                                      </p:cBhvr>
                                    </p:animEffect>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1000"/>
                                        <p:tgtEl>
                                          <p:spTgt spid="46"/>
                                        </p:tgtEl>
                                      </p:cBhvr>
                                    </p:animEffect>
                                    <p:anim calcmode="lin" valueType="num">
                                      <p:cBhvr>
                                        <p:cTn id="48" dur="1000" fill="hold"/>
                                        <p:tgtEl>
                                          <p:spTgt spid="46"/>
                                        </p:tgtEl>
                                        <p:attrNameLst>
                                          <p:attrName>ppt_x</p:attrName>
                                        </p:attrNameLst>
                                      </p:cBhvr>
                                      <p:tavLst>
                                        <p:tav tm="0">
                                          <p:val>
                                            <p:strVal val="#ppt_x"/>
                                          </p:val>
                                        </p:tav>
                                        <p:tav tm="100000">
                                          <p:val>
                                            <p:strVal val="#ppt_x"/>
                                          </p:val>
                                        </p:tav>
                                      </p:tavLst>
                                    </p:anim>
                                    <p:anim calcmode="lin" valueType="num">
                                      <p:cBhvr>
                                        <p:cTn id="49" dur="1000" fill="hold"/>
                                        <p:tgtEl>
                                          <p:spTgt spid="46"/>
                                        </p:tgtEl>
                                        <p:attrNameLst>
                                          <p:attrName>ppt_y</p:attrName>
                                        </p:attrNameLst>
                                      </p:cBhvr>
                                      <p:tavLst>
                                        <p:tav tm="0">
                                          <p:val>
                                            <p:strVal val="#ppt_y+.1"/>
                                          </p:val>
                                        </p:tav>
                                        <p:tav tm="100000">
                                          <p:val>
                                            <p:strVal val="#ppt_y"/>
                                          </p:val>
                                        </p:tav>
                                      </p:tavLst>
                                    </p:anim>
                                  </p:childTnLst>
                                </p:cTn>
                              </p:par>
                            </p:childTnLst>
                          </p:cTn>
                        </p:par>
                        <p:par>
                          <p:cTn id="50" fill="hold">
                            <p:stCondLst>
                              <p:cond delay="6500"/>
                            </p:stCondLst>
                            <p:childTnLst>
                              <p:par>
                                <p:cTn id="51" presetID="22" presetClass="entr" presetSubtype="1"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up)">
                                      <p:cBhvr>
                                        <p:cTn id="53" dur="500"/>
                                        <p:tgtEl>
                                          <p:spTgt spid="10"/>
                                        </p:tgtEl>
                                      </p:cBhvr>
                                    </p:animEffect>
                                  </p:childTnLst>
                                </p:cTn>
                              </p:par>
                            </p:childTnLst>
                          </p:cTn>
                        </p:par>
                        <p:par>
                          <p:cTn id="54" fill="hold">
                            <p:stCondLst>
                              <p:cond delay="7000"/>
                            </p:stCondLst>
                            <p:childTnLst>
                              <p:par>
                                <p:cTn id="55" presetID="22" presetClass="entr" presetSubtype="8"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left)">
                                      <p:cBhvr>
                                        <p:cTn id="57" dur="500"/>
                                        <p:tgtEl>
                                          <p:spTgt spid="43"/>
                                        </p:tgtEl>
                                      </p:cBhvr>
                                    </p:animEffect>
                                  </p:childTnLst>
                                </p:cTn>
                              </p:par>
                            </p:childTnLst>
                          </p:cTn>
                        </p:par>
                        <p:par>
                          <p:cTn id="58" fill="hold">
                            <p:stCondLst>
                              <p:cond delay="7500"/>
                            </p:stCondLst>
                            <p:childTnLst>
                              <p:par>
                                <p:cTn id="59" presetID="22" presetClass="entr" presetSubtype="1" fill="hold" grpId="0"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up)">
                                      <p:cBhvr>
                                        <p:cTn id="6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4" grpId="0" animBg="1"/>
      <p:bldP spid="46" grpId="0" animBg="1"/>
      <p:bldP spid="33" grpId="0"/>
      <p:bldP spid="37" grpId="0"/>
      <p:bldP spid="41" grpId="0"/>
      <p:bldP spid="42" grpId="0"/>
      <p:bldP spid="43" grpId="0"/>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a:spLocks noChangeAspect="1"/>
          </p:cNvSpPr>
          <p:nvPr/>
        </p:nvSpPr>
        <p:spPr>
          <a:xfrm rot="18780000">
            <a:off x="2159384" y="3226110"/>
            <a:ext cx="1981457" cy="3080785"/>
          </a:xfrm>
          <a:custGeom>
            <a:avLst/>
            <a:gdLst>
              <a:gd name="connsiteX0" fmla="*/ 1056594 w 1895061"/>
              <a:gd name="connsiteY0" fmla="*/ 33925 h 2946455"/>
              <a:gd name="connsiteX1" fmla="*/ 1347613 w 1895061"/>
              <a:gd name="connsiteY1" fmla="*/ 346005 h 2946455"/>
              <a:gd name="connsiteX2" fmla="*/ 1342348 w 1895061"/>
              <a:gd name="connsiteY2" fmla="*/ 496784 h 2946455"/>
              <a:gd name="connsiteX3" fmla="*/ 1081896 w 1895061"/>
              <a:gd name="connsiteY3" fmla="*/ 739660 h 2946455"/>
              <a:gd name="connsiteX4" fmla="*/ 1075666 w 1895061"/>
              <a:gd name="connsiteY4" fmla="*/ 749725 h 2946455"/>
              <a:gd name="connsiteX5" fmla="*/ 1040534 w 1895061"/>
              <a:gd name="connsiteY5" fmla="*/ 912813 h 2946455"/>
              <a:gd name="connsiteX6" fmla="*/ 1050250 w 1895061"/>
              <a:gd name="connsiteY6" fmla="*/ 989805 h 2946455"/>
              <a:gd name="connsiteX7" fmla="*/ 1075021 w 1895061"/>
              <a:gd name="connsiteY7" fmla="*/ 1058882 h 2946455"/>
              <a:gd name="connsiteX8" fmla="*/ 1449511 w 1895061"/>
              <a:gd name="connsiteY8" fmla="*/ 1460473 h 2946455"/>
              <a:gd name="connsiteX9" fmla="*/ 1449510 w 1895061"/>
              <a:gd name="connsiteY9" fmla="*/ 1460474 h 2946455"/>
              <a:gd name="connsiteX10" fmla="*/ 1829350 w 1895061"/>
              <a:gd name="connsiteY10" fmla="*/ 1867802 h 2946455"/>
              <a:gd name="connsiteX11" fmla="*/ 1817278 w 1895061"/>
              <a:gd name="connsiteY11" fmla="*/ 2213505 h 2946455"/>
              <a:gd name="connsiteX12" fmla="*/ 1101750 w 1895061"/>
              <a:gd name="connsiteY12" fmla="*/ 2880745 h 2946455"/>
              <a:gd name="connsiteX13" fmla="*/ 756047 w 1895061"/>
              <a:gd name="connsiteY13" fmla="*/ 2868672 h 2946455"/>
              <a:gd name="connsiteX14" fmla="*/ 65711 w 1895061"/>
              <a:gd name="connsiteY14" fmla="*/ 2128377 h 2946455"/>
              <a:gd name="connsiteX15" fmla="*/ 77783 w 1895061"/>
              <a:gd name="connsiteY15" fmla="*/ 1782674 h 2946455"/>
              <a:gd name="connsiteX16" fmla="*/ 486405 w 1895061"/>
              <a:gd name="connsiteY16" fmla="*/ 1401628 h 2946455"/>
              <a:gd name="connsiteX17" fmla="*/ 793310 w 1895061"/>
              <a:gd name="connsiteY17" fmla="*/ 1115434 h 2946455"/>
              <a:gd name="connsiteX18" fmla="*/ 824521 w 1895061"/>
              <a:gd name="connsiteY18" fmla="*/ 1086330 h 2946455"/>
              <a:gd name="connsiteX19" fmla="*/ 838814 w 1895061"/>
              <a:gd name="connsiteY19" fmla="*/ 1062645 h 2946455"/>
              <a:gd name="connsiteX20" fmla="*/ 873721 w 1895061"/>
              <a:gd name="connsiteY20" fmla="*/ 904710 h 2946455"/>
              <a:gd name="connsiteX21" fmla="*/ 837329 w 1895061"/>
              <a:gd name="connsiteY21" fmla="*/ 747011 h 2946455"/>
              <a:gd name="connsiteX22" fmla="*/ 819476 w 1895061"/>
              <a:gd name="connsiteY22" fmla="*/ 718183 h 2946455"/>
              <a:gd name="connsiteX23" fmla="*/ 588469 w 1895061"/>
              <a:gd name="connsiteY23" fmla="*/ 470458 h 2946455"/>
              <a:gd name="connsiteX24" fmla="*/ 593734 w 1895061"/>
              <a:gd name="connsiteY24" fmla="*/ 319679 h 2946455"/>
              <a:gd name="connsiteX25" fmla="*/ 905815 w 1895061"/>
              <a:gd name="connsiteY25" fmla="*/ 28659 h 2946455"/>
              <a:gd name="connsiteX26" fmla="*/ 1056594 w 1895061"/>
              <a:gd name="connsiteY26" fmla="*/ 33925 h 294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95061" h="2946455">
                <a:moveTo>
                  <a:pt x="1056594" y="33925"/>
                </a:moveTo>
                <a:lnTo>
                  <a:pt x="1347613" y="346005"/>
                </a:lnTo>
                <a:cubicBezTo>
                  <a:pt x="1387796" y="389096"/>
                  <a:pt x="1385439" y="456602"/>
                  <a:pt x="1342348" y="496784"/>
                </a:cubicBezTo>
                <a:lnTo>
                  <a:pt x="1081896" y="739660"/>
                </a:lnTo>
                <a:lnTo>
                  <a:pt x="1075666" y="749725"/>
                </a:lnTo>
                <a:cubicBezTo>
                  <a:pt x="1051832" y="797529"/>
                  <a:pt x="1039356" y="854432"/>
                  <a:pt x="1040534" y="912813"/>
                </a:cubicBezTo>
                <a:cubicBezTo>
                  <a:pt x="1041063" y="939181"/>
                  <a:pt x="1044376" y="965081"/>
                  <a:pt x="1050250" y="989805"/>
                </a:cubicBezTo>
                <a:lnTo>
                  <a:pt x="1075021" y="1058882"/>
                </a:lnTo>
                <a:lnTo>
                  <a:pt x="1449511" y="1460473"/>
                </a:lnTo>
                <a:lnTo>
                  <a:pt x="1449510" y="1460474"/>
                </a:lnTo>
                <a:lnTo>
                  <a:pt x="1829350" y="1867802"/>
                </a:lnTo>
                <a:cubicBezTo>
                  <a:pt x="1921480" y="1966599"/>
                  <a:pt x="1916075" y="2121375"/>
                  <a:pt x="1817278" y="2213505"/>
                </a:cubicBezTo>
                <a:lnTo>
                  <a:pt x="1101750" y="2880745"/>
                </a:lnTo>
                <a:cubicBezTo>
                  <a:pt x="1002953" y="2972874"/>
                  <a:pt x="848177" y="2967469"/>
                  <a:pt x="756047" y="2868672"/>
                </a:cubicBezTo>
                <a:lnTo>
                  <a:pt x="65711" y="2128377"/>
                </a:lnTo>
                <a:cubicBezTo>
                  <a:pt x="-26419" y="2029580"/>
                  <a:pt x="-21014" y="1874804"/>
                  <a:pt x="77783" y="1782674"/>
                </a:cubicBezTo>
                <a:lnTo>
                  <a:pt x="486405" y="1401628"/>
                </a:lnTo>
                <a:lnTo>
                  <a:pt x="793310" y="1115434"/>
                </a:lnTo>
                <a:lnTo>
                  <a:pt x="824521" y="1086330"/>
                </a:lnTo>
                <a:lnTo>
                  <a:pt x="838814" y="1062645"/>
                </a:lnTo>
                <a:cubicBezTo>
                  <a:pt x="861650" y="1016093"/>
                  <a:pt x="873964" y="961219"/>
                  <a:pt x="873721" y="904710"/>
                </a:cubicBezTo>
                <a:cubicBezTo>
                  <a:pt x="873487" y="848076"/>
                  <a:pt x="860650" y="793275"/>
                  <a:pt x="837329" y="747011"/>
                </a:cubicBezTo>
                <a:lnTo>
                  <a:pt x="819476" y="718183"/>
                </a:lnTo>
                <a:lnTo>
                  <a:pt x="588469" y="470458"/>
                </a:lnTo>
                <a:cubicBezTo>
                  <a:pt x="548286" y="427368"/>
                  <a:pt x="550644" y="359862"/>
                  <a:pt x="593734" y="319679"/>
                </a:cubicBezTo>
                <a:lnTo>
                  <a:pt x="905815" y="28659"/>
                </a:lnTo>
                <a:cubicBezTo>
                  <a:pt x="948905" y="-11523"/>
                  <a:pt x="1016411" y="-9166"/>
                  <a:pt x="1056594" y="33925"/>
                </a:cubicBezTo>
                <a:close/>
              </a:path>
            </a:pathLst>
          </a:custGeom>
          <a:solidFill>
            <a:srgbClr val="B5B5B5"/>
          </a:solidFill>
          <a:ln w="6350">
            <a:solidFill>
              <a:schemeClr val="bg1"/>
            </a:solidFill>
            <a:miter lim="400000"/>
          </a:ln>
          <a:effectLst>
            <a:outerShdw blurRad="50800" dist="38100" dir="18900000" algn="bl" rotWithShape="0">
              <a:prstClr val="black">
                <a:alpha val="40000"/>
              </a:prstClr>
            </a:outerShdw>
          </a:effectLst>
        </p:spPr>
        <p:txBody>
          <a:bodyPr wrap="square" lIns="162559" tIns="162559" rIns="162559" bIns="162559" anchor="ctr">
            <a:noAutofit/>
          </a:bodyPr>
          <a:lstStyle/>
          <a:p>
            <a:pPr defTabSz="609524">
              <a:defRPr sz="8400">
                <a:solidFill>
                  <a:srgbClr val="070707"/>
                </a:solidFill>
                <a:latin typeface="Calibri"/>
                <a:ea typeface="Calibri"/>
                <a:cs typeface="Calibri"/>
                <a:sym typeface="Calibri"/>
              </a:defRPr>
            </a:pPr>
            <a:endParaRPr sz="11200"/>
          </a:p>
        </p:txBody>
      </p:sp>
      <p:grpSp>
        <p:nvGrpSpPr>
          <p:cNvPr id="40" name="Group 39"/>
          <p:cNvGrpSpPr>
            <a:grpSpLocks noChangeAspect="1"/>
          </p:cNvGrpSpPr>
          <p:nvPr/>
        </p:nvGrpSpPr>
        <p:grpSpPr>
          <a:xfrm>
            <a:off x="2211951" y="3748367"/>
            <a:ext cx="271669" cy="457200"/>
            <a:chOff x="533400" y="2800350"/>
            <a:chExt cx="325437" cy="547687"/>
          </a:xfrm>
          <a:solidFill>
            <a:schemeClr val="bg1"/>
          </a:solidFill>
          <a:effectLst>
            <a:outerShdw blurRad="50800" dist="38100" dir="2700000" algn="tl" rotWithShape="0">
              <a:prstClr val="black">
                <a:alpha val="40000"/>
              </a:prstClr>
            </a:outerShdw>
          </a:effectLst>
        </p:grpSpPr>
        <p:sp>
          <p:nvSpPr>
            <p:cNvPr id="41" name="Freeform 30"/>
            <p:cNvSpPr>
              <a:spLocks noEditPoints="1"/>
            </p:cNvSpPr>
            <p:nvPr/>
          </p:nvSpPr>
          <p:spPr bwMode="auto">
            <a:xfrm>
              <a:off x="533400" y="2800350"/>
              <a:ext cx="325437" cy="547687"/>
            </a:xfrm>
            <a:custGeom>
              <a:avLst/>
              <a:gdLst/>
              <a:ahLst/>
              <a:cxnLst>
                <a:cxn ang="0">
                  <a:pos x="104" y="0"/>
                </a:cxn>
                <a:cxn ang="0">
                  <a:pos x="18" y="0"/>
                </a:cxn>
                <a:cxn ang="0">
                  <a:pos x="0" y="17"/>
                </a:cxn>
                <a:cxn ang="0">
                  <a:pos x="0" y="189"/>
                </a:cxn>
                <a:cxn ang="0">
                  <a:pos x="18" y="206"/>
                </a:cxn>
                <a:cxn ang="0">
                  <a:pos x="104" y="206"/>
                </a:cxn>
                <a:cxn ang="0">
                  <a:pos x="122" y="189"/>
                </a:cxn>
                <a:cxn ang="0">
                  <a:pos x="122" y="17"/>
                </a:cxn>
                <a:cxn ang="0">
                  <a:pos x="104" y="0"/>
                </a:cxn>
                <a:cxn ang="0">
                  <a:pos x="47" y="12"/>
                </a:cxn>
                <a:cxn ang="0">
                  <a:pos x="75" y="12"/>
                </a:cxn>
                <a:cxn ang="0">
                  <a:pos x="77" y="15"/>
                </a:cxn>
                <a:cxn ang="0">
                  <a:pos x="75" y="18"/>
                </a:cxn>
                <a:cxn ang="0">
                  <a:pos x="47" y="18"/>
                </a:cxn>
                <a:cxn ang="0">
                  <a:pos x="45" y="15"/>
                </a:cxn>
                <a:cxn ang="0">
                  <a:pos x="47" y="12"/>
                </a:cxn>
                <a:cxn ang="0">
                  <a:pos x="61" y="203"/>
                </a:cxn>
                <a:cxn ang="0">
                  <a:pos x="53" y="196"/>
                </a:cxn>
                <a:cxn ang="0">
                  <a:pos x="61" y="188"/>
                </a:cxn>
                <a:cxn ang="0">
                  <a:pos x="69" y="196"/>
                </a:cxn>
                <a:cxn ang="0">
                  <a:pos x="61" y="203"/>
                </a:cxn>
                <a:cxn ang="0">
                  <a:pos x="109" y="181"/>
                </a:cxn>
                <a:cxn ang="0">
                  <a:pos x="13" y="181"/>
                </a:cxn>
                <a:cxn ang="0">
                  <a:pos x="13" y="25"/>
                </a:cxn>
                <a:cxn ang="0">
                  <a:pos x="109" y="25"/>
                </a:cxn>
                <a:cxn ang="0">
                  <a:pos x="109" y="181"/>
                </a:cxn>
              </a:cxnLst>
              <a:rect l="0" t="0" r="r" b="b"/>
              <a:pathLst>
                <a:path w="122" h="206">
                  <a:moveTo>
                    <a:pt x="104" y="0"/>
                  </a:moveTo>
                  <a:cubicBezTo>
                    <a:pt x="18" y="0"/>
                    <a:pt x="18" y="0"/>
                    <a:pt x="18" y="0"/>
                  </a:cubicBezTo>
                  <a:cubicBezTo>
                    <a:pt x="8" y="0"/>
                    <a:pt x="0" y="8"/>
                    <a:pt x="0" y="17"/>
                  </a:cubicBezTo>
                  <a:cubicBezTo>
                    <a:pt x="0" y="189"/>
                    <a:pt x="0" y="189"/>
                    <a:pt x="0" y="189"/>
                  </a:cubicBezTo>
                  <a:cubicBezTo>
                    <a:pt x="0" y="199"/>
                    <a:pt x="8" y="206"/>
                    <a:pt x="18" y="206"/>
                  </a:cubicBezTo>
                  <a:cubicBezTo>
                    <a:pt x="104" y="206"/>
                    <a:pt x="104" y="206"/>
                    <a:pt x="104" y="206"/>
                  </a:cubicBezTo>
                  <a:cubicBezTo>
                    <a:pt x="114" y="206"/>
                    <a:pt x="122" y="199"/>
                    <a:pt x="122" y="189"/>
                  </a:cubicBezTo>
                  <a:cubicBezTo>
                    <a:pt x="122" y="17"/>
                    <a:pt x="122" y="17"/>
                    <a:pt x="122" y="17"/>
                  </a:cubicBezTo>
                  <a:cubicBezTo>
                    <a:pt x="122" y="8"/>
                    <a:pt x="114" y="0"/>
                    <a:pt x="104" y="0"/>
                  </a:cubicBezTo>
                  <a:close/>
                  <a:moveTo>
                    <a:pt x="47" y="12"/>
                  </a:moveTo>
                  <a:cubicBezTo>
                    <a:pt x="75" y="12"/>
                    <a:pt x="75" y="12"/>
                    <a:pt x="75" y="12"/>
                  </a:cubicBezTo>
                  <a:cubicBezTo>
                    <a:pt x="76" y="12"/>
                    <a:pt x="77" y="14"/>
                    <a:pt x="77" y="15"/>
                  </a:cubicBezTo>
                  <a:cubicBezTo>
                    <a:pt x="77" y="17"/>
                    <a:pt x="76" y="18"/>
                    <a:pt x="75" y="18"/>
                  </a:cubicBezTo>
                  <a:cubicBezTo>
                    <a:pt x="47" y="18"/>
                    <a:pt x="47" y="18"/>
                    <a:pt x="47" y="18"/>
                  </a:cubicBezTo>
                  <a:cubicBezTo>
                    <a:pt x="46" y="18"/>
                    <a:pt x="45" y="17"/>
                    <a:pt x="45" y="15"/>
                  </a:cubicBezTo>
                  <a:cubicBezTo>
                    <a:pt x="45" y="14"/>
                    <a:pt x="46" y="12"/>
                    <a:pt x="47" y="12"/>
                  </a:cubicBezTo>
                  <a:close/>
                  <a:moveTo>
                    <a:pt x="61" y="203"/>
                  </a:moveTo>
                  <a:cubicBezTo>
                    <a:pt x="57" y="203"/>
                    <a:pt x="53" y="200"/>
                    <a:pt x="53" y="196"/>
                  </a:cubicBezTo>
                  <a:cubicBezTo>
                    <a:pt x="53" y="191"/>
                    <a:pt x="57" y="188"/>
                    <a:pt x="61" y="188"/>
                  </a:cubicBezTo>
                  <a:cubicBezTo>
                    <a:pt x="65" y="188"/>
                    <a:pt x="69" y="191"/>
                    <a:pt x="69" y="196"/>
                  </a:cubicBezTo>
                  <a:cubicBezTo>
                    <a:pt x="69" y="200"/>
                    <a:pt x="65" y="203"/>
                    <a:pt x="61" y="203"/>
                  </a:cubicBezTo>
                  <a:close/>
                  <a:moveTo>
                    <a:pt x="109" y="181"/>
                  </a:moveTo>
                  <a:cubicBezTo>
                    <a:pt x="13" y="181"/>
                    <a:pt x="13" y="181"/>
                    <a:pt x="13" y="181"/>
                  </a:cubicBezTo>
                  <a:cubicBezTo>
                    <a:pt x="13" y="25"/>
                    <a:pt x="13" y="25"/>
                    <a:pt x="13" y="25"/>
                  </a:cubicBezTo>
                  <a:cubicBezTo>
                    <a:pt x="109" y="25"/>
                    <a:pt x="109" y="25"/>
                    <a:pt x="109" y="25"/>
                  </a:cubicBezTo>
                  <a:lnTo>
                    <a:pt x="109" y="18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2" name="Rectangle 31"/>
            <p:cNvSpPr>
              <a:spLocks noChangeArrowheads="1"/>
            </p:cNvSpPr>
            <p:nvPr/>
          </p:nvSpPr>
          <p:spPr bwMode="auto">
            <a:xfrm>
              <a:off x="600075" y="3140075"/>
              <a:ext cx="42862" cy="1174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3" name="Rectangle 32"/>
            <p:cNvSpPr>
              <a:spLocks noChangeArrowheads="1"/>
            </p:cNvSpPr>
            <p:nvPr/>
          </p:nvSpPr>
          <p:spPr bwMode="auto">
            <a:xfrm>
              <a:off x="674687" y="3095625"/>
              <a:ext cx="42862" cy="16192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4" name="Rectangle 33"/>
            <p:cNvSpPr>
              <a:spLocks noChangeArrowheads="1"/>
            </p:cNvSpPr>
            <p:nvPr/>
          </p:nvSpPr>
          <p:spPr bwMode="auto">
            <a:xfrm>
              <a:off x="749300" y="3049587"/>
              <a:ext cx="42862" cy="207962"/>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49" name="TextBox 48"/>
          <p:cNvSpPr txBox="1"/>
          <p:nvPr/>
        </p:nvSpPr>
        <p:spPr>
          <a:xfrm>
            <a:off x="2798313" y="4592623"/>
            <a:ext cx="1473426" cy="1200329"/>
          </a:xfrm>
          <a:prstGeom prst="rect">
            <a:avLst/>
          </a:prstGeom>
          <a:noFill/>
        </p:spPr>
        <p:txBody>
          <a:bodyPr wrap="square" rtlCol="0">
            <a:spAutoFit/>
          </a:bodyPr>
          <a:lstStyle/>
          <a:p>
            <a:pPr algn="ctr"/>
            <a:r>
              <a:rPr lang="en-US" sz="1600" b="1" dirty="0">
                <a:solidFill>
                  <a:schemeClr val="bg1"/>
                </a:solidFill>
                <a:latin typeface="Candara" panose="020E0502030303020204" pitchFamily="34" charset="0"/>
              </a:rPr>
              <a:t>Lorem Ipsum</a:t>
            </a:r>
          </a:p>
          <a:p>
            <a:pPr algn="ctr"/>
            <a:endParaRPr lang="en-US" sz="800" dirty="0">
              <a:solidFill>
                <a:schemeClr val="bg1"/>
              </a:solidFill>
              <a:latin typeface="Candara" panose="020E0502030303020204" pitchFamily="34" charset="0"/>
            </a:endParaRPr>
          </a:p>
          <a:p>
            <a:pPr algn="ctr"/>
            <a:r>
              <a:rPr lang="en-US" sz="1200" dirty="0">
                <a:solidFill>
                  <a:schemeClr val="bg1">
                    <a:lumMod val="95000"/>
                  </a:schemeClr>
                </a:solidFill>
                <a:latin typeface="Candara" panose="020E0502030303020204" pitchFamily="34" charset="0"/>
              </a:rPr>
              <a:t>Lorem ipsum dolor sit amet, consec tetur adipiscing elit, sed do</a:t>
            </a:r>
          </a:p>
        </p:txBody>
      </p:sp>
      <p:grpSp>
        <p:nvGrpSpPr>
          <p:cNvPr id="4" name="Group 3"/>
          <p:cNvGrpSpPr/>
          <p:nvPr/>
        </p:nvGrpSpPr>
        <p:grpSpPr>
          <a:xfrm>
            <a:off x="3341511" y="258228"/>
            <a:ext cx="5508978" cy="954108"/>
            <a:chOff x="3341511" y="258228"/>
            <a:chExt cx="5508978" cy="954108"/>
          </a:xfrm>
        </p:grpSpPr>
        <p:sp>
          <p:nvSpPr>
            <p:cNvPr id="7" name="TextBox 6"/>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8" name="TextBox 7"/>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sp>
        <p:nvSpPr>
          <p:cNvPr id="13" name="Freeform 12"/>
          <p:cNvSpPr>
            <a:spLocks noChangeAspect="1"/>
          </p:cNvSpPr>
          <p:nvPr/>
        </p:nvSpPr>
        <p:spPr>
          <a:xfrm rot="7980000">
            <a:off x="4320773" y="1548993"/>
            <a:ext cx="1981457" cy="3080785"/>
          </a:xfrm>
          <a:custGeom>
            <a:avLst/>
            <a:gdLst>
              <a:gd name="connsiteX0" fmla="*/ 1056594 w 1895061"/>
              <a:gd name="connsiteY0" fmla="*/ 33925 h 2946455"/>
              <a:gd name="connsiteX1" fmla="*/ 1347613 w 1895061"/>
              <a:gd name="connsiteY1" fmla="*/ 346005 h 2946455"/>
              <a:gd name="connsiteX2" fmla="*/ 1342348 w 1895061"/>
              <a:gd name="connsiteY2" fmla="*/ 496784 h 2946455"/>
              <a:gd name="connsiteX3" fmla="*/ 1081896 w 1895061"/>
              <a:gd name="connsiteY3" fmla="*/ 739660 h 2946455"/>
              <a:gd name="connsiteX4" fmla="*/ 1075666 w 1895061"/>
              <a:gd name="connsiteY4" fmla="*/ 749725 h 2946455"/>
              <a:gd name="connsiteX5" fmla="*/ 1040534 w 1895061"/>
              <a:gd name="connsiteY5" fmla="*/ 912813 h 2946455"/>
              <a:gd name="connsiteX6" fmla="*/ 1050250 w 1895061"/>
              <a:gd name="connsiteY6" fmla="*/ 989805 h 2946455"/>
              <a:gd name="connsiteX7" fmla="*/ 1075021 w 1895061"/>
              <a:gd name="connsiteY7" fmla="*/ 1058882 h 2946455"/>
              <a:gd name="connsiteX8" fmla="*/ 1449511 w 1895061"/>
              <a:gd name="connsiteY8" fmla="*/ 1460473 h 2946455"/>
              <a:gd name="connsiteX9" fmla="*/ 1449510 w 1895061"/>
              <a:gd name="connsiteY9" fmla="*/ 1460474 h 2946455"/>
              <a:gd name="connsiteX10" fmla="*/ 1829350 w 1895061"/>
              <a:gd name="connsiteY10" fmla="*/ 1867802 h 2946455"/>
              <a:gd name="connsiteX11" fmla="*/ 1817278 w 1895061"/>
              <a:gd name="connsiteY11" fmla="*/ 2213505 h 2946455"/>
              <a:gd name="connsiteX12" fmla="*/ 1101750 w 1895061"/>
              <a:gd name="connsiteY12" fmla="*/ 2880745 h 2946455"/>
              <a:gd name="connsiteX13" fmla="*/ 756047 w 1895061"/>
              <a:gd name="connsiteY13" fmla="*/ 2868672 h 2946455"/>
              <a:gd name="connsiteX14" fmla="*/ 65711 w 1895061"/>
              <a:gd name="connsiteY14" fmla="*/ 2128377 h 2946455"/>
              <a:gd name="connsiteX15" fmla="*/ 77783 w 1895061"/>
              <a:gd name="connsiteY15" fmla="*/ 1782674 h 2946455"/>
              <a:gd name="connsiteX16" fmla="*/ 486405 w 1895061"/>
              <a:gd name="connsiteY16" fmla="*/ 1401628 h 2946455"/>
              <a:gd name="connsiteX17" fmla="*/ 793310 w 1895061"/>
              <a:gd name="connsiteY17" fmla="*/ 1115434 h 2946455"/>
              <a:gd name="connsiteX18" fmla="*/ 824521 w 1895061"/>
              <a:gd name="connsiteY18" fmla="*/ 1086330 h 2946455"/>
              <a:gd name="connsiteX19" fmla="*/ 838814 w 1895061"/>
              <a:gd name="connsiteY19" fmla="*/ 1062645 h 2946455"/>
              <a:gd name="connsiteX20" fmla="*/ 873721 w 1895061"/>
              <a:gd name="connsiteY20" fmla="*/ 904710 h 2946455"/>
              <a:gd name="connsiteX21" fmla="*/ 837329 w 1895061"/>
              <a:gd name="connsiteY21" fmla="*/ 747011 h 2946455"/>
              <a:gd name="connsiteX22" fmla="*/ 819476 w 1895061"/>
              <a:gd name="connsiteY22" fmla="*/ 718183 h 2946455"/>
              <a:gd name="connsiteX23" fmla="*/ 588469 w 1895061"/>
              <a:gd name="connsiteY23" fmla="*/ 470458 h 2946455"/>
              <a:gd name="connsiteX24" fmla="*/ 593734 w 1895061"/>
              <a:gd name="connsiteY24" fmla="*/ 319679 h 2946455"/>
              <a:gd name="connsiteX25" fmla="*/ 905815 w 1895061"/>
              <a:gd name="connsiteY25" fmla="*/ 28659 h 2946455"/>
              <a:gd name="connsiteX26" fmla="*/ 1056594 w 1895061"/>
              <a:gd name="connsiteY26" fmla="*/ 33925 h 294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95061" h="2946455">
                <a:moveTo>
                  <a:pt x="1056594" y="33925"/>
                </a:moveTo>
                <a:lnTo>
                  <a:pt x="1347613" y="346005"/>
                </a:lnTo>
                <a:cubicBezTo>
                  <a:pt x="1387796" y="389096"/>
                  <a:pt x="1385439" y="456602"/>
                  <a:pt x="1342348" y="496784"/>
                </a:cubicBezTo>
                <a:lnTo>
                  <a:pt x="1081896" y="739660"/>
                </a:lnTo>
                <a:lnTo>
                  <a:pt x="1075666" y="749725"/>
                </a:lnTo>
                <a:cubicBezTo>
                  <a:pt x="1051832" y="797529"/>
                  <a:pt x="1039356" y="854432"/>
                  <a:pt x="1040534" y="912813"/>
                </a:cubicBezTo>
                <a:cubicBezTo>
                  <a:pt x="1041063" y="939181"/>
                  <a:pt x="1044376" y="965081"/>
                  <a:pt x="1050250" y="989805"/>
                </a:cubicBezTo>
                <a:lnTo>
                  <a:pt x="1075021" y="1058882"/>
                </a:lnTo>
                <a:lnTo>
                  <a:pt x="1449511" y="1460473"/>
                </a:lnTo>
                <a:lnTo>
                  <a:pt x="1449510" y="1460474"/>
                </a:lnTo>
                <a:lnTo>
                  <a:pt x="1829350" y="1867802"/>
                </a:lnTo>
                <a:cubicBezTo>
                  <a:pt x="1921480" y="1966599"/>
                  <a:pt x="1916075" y="2121375"/>
                  <a:pt x="1817278" y="2213505"/>
                </a:cubicBezTo>
                <a:lnTo>
                  <a:pt x="1101750" y="2880745"/>
                </a:lnTo>
                <a:cubicBezTo>
                  <a:pt x="1002953" y="2972874"/>
                  <a:pt x="848177" y="2967469"/>
                  <a:pt x="756047" y="2868672"/>
                </a:cubicBezTo>
                <a:lnTo>
                  <a:pt x="65711" y="2128377"/>
                </a:lnTo>
                <a:cubicBezTo>
                  <a:pt x="-26419" y="2029580"/>
                  <a:pt x="-21014" y="1874804"/>
                  <a:pt x="77783" y="1782674"/>
                </a:cubicBezTo>
                <a:lnTo>
                  <a:pt x="486405" y="1401628"/>
                </a:lnTo>
                <a:lnTo>
                  <a:pt x="793310" y="1115434"/>
                </a:lnTo>
                <a:lnTo>
                  <a:pt x="824521" y="1086330"/>
                </a:lnTo>
                <a:lnTo>
                  <a:pt x="838814" y="1062645"/>
                </a:lnTo>
                <a:cubicBezTo>
                  <a:pt x="861650" y="1016093"/>
                  <a:pt x="873964" y="961219"/>
                  <a:pt x="873721" y="904710"/>
                </a:cubicBezTo>
                <a:cubicBezTo>
                  <a:pt x="873487" y="848076"/>
                  <a:pt x="860650" y="793275"/>
                  <a:pt x="837329" y="747011"/>
                </a:cubicBezTo>
                <a:lnTo>
                  <a:pt x="819476" y="718183"/>
                </a:lnTo>
                <a:lnTo>
                  <a:pt x="588469" y="470458"/>
                </a:lnTo>
                <a:cubicBezTo>
                  <a:pt x="548286" y="427368"/>
                  <a:pt x="550644" y="359862"/>
                  <a:pt x="593734" y="319679"/>
                </a:cubicBezTo>
                <a:lnTo>
                  <a:pt x="905815" y="28659"/>
                </a:lnTo>
                <a:cubicBezTo>
                  <a:pt x="948905" y="-11523"/>
                  <a:pt x="1016411" y="-9166"/>
                  <a:pt x="1056594" y="33925"/>
                </a:cubicBezTo>
                <a:close/>
              </a:path>
            </a:pathLst>
          </a:custGeom>
          <a:solidFill>
            <a:srgbClr val="8397B1"/>
          </a:solidFill>
          <a:ln w="6350">
            <a:solidFill>
              <a:schemeClr val="bg1"/>
            </a:solidFill>
            <a:miter lim="400000"/>
          </a:ln>
          <a:effectLst>
            <a:outerShdw blurRad="50800" dist="38100" dir="18900000" algn="bl" rotWithShape="0">
              <a:prstClr val="black">
                <a:alpha val="40000"/>
              </a:prstClr>
            </a:outerShdw>
          </a:effectLst>
        </p:spPr>
        <p:txBody>
          <a:bodyPr wrap="square" lIns="162559" tIns="162559" rIns="162559" bIns="162559" anchor="ctr">
            <a:noAutofit/>
          </a:bodyPr>
          <a:lstStyle/>
          <a:p>
            <a:pPr defTabSz="609524">
              <a:defRPr sz="8400">
                <a:solidFill>
                  <a:srgbClr val="070707"/>
                </a:solidFill>
                <a:latin typeface="Calibri"/>
                <a:ea typeface="Calibri"/>
                <a:cs typeface="Calibri"/>
                <a:sym typeface="Calibri"/>
              </a:defRPr>
            </a:pPr>
            <a:endParaRPr sz="11200" dirty="0"/>
          </a:p>
        </p:txBody>
      </p:sp>
      <p:sp>
        <p:nvSpPr>
          <p:cNvPr id="14" name="Freeform 13"/>
          <p:cNvSpPr>
            <a:spLocks noChangeAspect="1"/>
          </p:cNvSpPr>
          <p:nvPr/>
        </p:nvSpPr>
        <p:spPr>
          <a:xfrm rot="7952200">
            <a:off x="1409011" y="1541409"/>
            <a:ext cx="1981457" cy="3080785"/>
          </a:xfrm>
          <a:custGeom>
            <a:avLst/>
            <a:gdLst>
              <a:gd name="connsiteX0" fmla="*/ 1056594 w 1895061"/>
              <a:gd name="connsiteY0" fmla="*/ 33925 h 2946455"/>
              <a:gd name="connsiteX1" fmla="*/ 1347613 w 1895061"/>
              <a:gd name="connsiteY1" fmla="*/ 346005 h 2946455"/>
              <a:gd name="connsiteX2" fmla="*/ 1342348 w 1895061"/>
              <a:gd name="connsiteY2" fmla="*/ 496784 h 2946455"/>
              <a:gd name="connsiteX3" fmla="*/ 1081896 w 1895061"/>
              <a:gd name="connsiteY3" fmla="*/ 739660 h 2946455"/>
              <a:gd name="connsiteX4" fmla="*/ 1075666 w 1895061"/>
              <a:gd name="connsiteY4" fmla="*/ 749725 h 2946455"/>
              <a:gd name="connsiteX5" fmla="*/ 1040534 w 1895061"/>
              <a:gd name="connsiteY5" fmla="*/ 912813 h 2946455"/>
              <a:gd name="connsiteX6" fmla="*/ 1050250 w 1895061"/>
              <a:gd name="connsiteY6" fmla="*/ 989805 h 2946455"/>
              <a:gd name="connsiteX7" fmla="*/ 1075021 w 1895061"/>
              <a:gd name="connsiteY7" fmla="*/ 1058882 h 2946455"/>
              <a:gd name="connsiteX8" fmla="*/ 1449511 w 1895061"/>
              <a:gd name="connsiteY8" fmla="*/ 1460473 h 2946455"/>
              <a:gd name="connsiteX9" fmla="*/ 1449510 w 1895061"/>
              <a:gd name="connsiteY9" fmla="*/ 1460474 h 2946455"/>
              <a:gd name="connsiteX10" fmla="*/ 1829350 w 1895061"/>
              <a:gd name="connsiteY10" fmla="*/ 1867802 h 2946455"/>
              <a:gd name="connsiteX11" fmla="*/ 1817278 w 1895061"/>
              <a:gd name="connsiteY11" fmla="*/ 2213505 h 2946455"/>
              <a:gd name="connsiteX12" fmla="*/ 1101750 w 1895061"/>
              <a:gd name="connsiteY12" fmla="*/ 2880745 h 2946455"/>
              <a:gd name="connsiteX13" fmla="*/ 756047 w 1895061"/>
              <a:gd name="connsiteY13" fmla="*/ 2868672 h 2946455"/>
              <a:gd name="connsiteX14" fmla="*/ 65711 w 1895061"/>
              <a:gd name="connsiteY14" fmla="*/ 2128377 h 2946455"/>
              <a:gd name="connsiteX15" fmla="*/ 77783 w 1895061"/>
              <a:gd name="connsiteY15" fmla="*/ 1782674 h 2946455"/>
              <a:gd name="connsiteX16" fmla="*/ 486405 w 1895061"/>
              <a:gd name="connsiteY16" fmla="*/ 1401628 h 2946455"/>
              <a:gd name="connsiteX17" fmla="*/ 793310 w 1895061"/>
              <a:gd name="connsiteY17" fmla="*/ 1115434 h 2946455"/>
              <a:gd name="connsiteX18" fmla="*/ 824521 w 1895061"/>
              <a:gd name="connsiteY18" fmla="*/ 1086330 h 2946455"/>
              <a:gd name="connsiteX19" fmla="*/ 838814 w 1895061"/>
              <a:gd name="connsiteY19" fmla="*/ 1062645 h 2946455"/>
              <a:gd name="connsiteX20" fmla="*/ 873721 w 1895061"/>
              <a:gd name="connsiteY20" fmla="*/ 904710 h 2946455"/>
              <a:gd name="connsiteX21" fmla="*/ 837329 w 1895061"/>
              <a:gd name="connsiteY21" fmla="*/ 747011 h 2946455"/>
              <a:gd name="connsiteX22" fmla="*/ 819476 w 1895061"/>
              <a:gd name="connsiteY22" fmla="*/ 718183 h 2946455"/>
              <a:gd name="connsiteX23" fmla="*/ 588469 w 1895061"/>
              <a:gd name="connsiteY23" fmla="*/ 470458 h 2946455"/>
              <a:gd name="connsiteX24" fmla="*/ 593734 w 1895061"/>
              <a:gd name="connsiteY24" fmla="*/ 319679 h 2946455"/>
              <a:gd name="connsiteX25" fmla="*/ 905815 w 1895061"/>
              <a:gd name="connsiteY25" fmla="*/ 28659 h 2946455"/>
              <a:gd name="connsiteX26" fmla="*/ 1056594 w 1895061"/>
              <a:gd name="connsiteY26" fmla="*/ 33925 h 294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95061" h="2946455">
                <a:moveTo>
                  <a:pt x="1056594" y="33925"/>
                </a:moveTo>
                <a:lnTo>
                  <a:pt x="1347613" y="346005"/>
                </a:lnTo>
                <a:cubicBezTo>
                  <a:pt x="1387796" y="389096"/>
                  <a:pt x="1385439" y="456602"/>
                  <a:pt x="1342348" y="496784"/>
                </a:cubicBezTo>
                <a:lnTo>
                  <a:pt x="1081896" y="739660"/>
                </a:lnTo>
                <a:lnTo>
                  <a:pt x="1075666" y="749725"/>
                </a:lnTo>
                <a:cubicBezTo>
                  <a:pt x="1051832" y="797529"/>
                  <a:pt x="1039356" y="854432"/>
                  <a:pt x="1040534" y="912813"/>
                </a:cubicBezTo>
                <a:cubicBezTo>
                  <a:pt x="1041063" y="939181"/>
                  <a:pt x="1044376" y="965081"/>
                  <a:pt x="1050250" y="989805"/>
                </a:cubicBezTo>
                <a:lnTo>
                  <a:pt x="1075021" y="1058882"/>
                </a:lnTo>
                <a:lnTo>
                  <a:pt x="1449511" y="1460473"/>
                </a:lnTo>
                <a:lnTo>
                  <a:pt x="1449510" y="1460474"/>
                </a:lnTo>
                <a:lnTo>
                  <a:pt x="1829350" y="1867802"/>
                </a:lnTo>
                <a:cubicBezTo>
                  <a:pt x="1921480" y="1966599"/>
                  <a:pt x="1916075" y="2121375"/>
                  <a:pt x="1817278" y="2213505"/>
                </a:cubicBezTo>
                <a:lnTo>
                  <a:pt x="1101750" y="2880745"/>
                </a:lnTo>
                <a:cubicBezTo>
                  <a:pt x="1002953" y="2972874"/>
                  <a:pt x="848177" y="2967469"/>
                  <a:pt x="756047" y="2868672"/>
                </a:cubicBezTo>
                <a:lnTo>
                  <a:pt x="65711" y="2128377"/>
                </a:lnTo>
                <a:cubicBezTo>
                  <a:pt x="-26419" y="2029580"/>
                  <a:pt x="-21014" y="1874804"/>
                  <a:pt x="77783" y="1782674"/>
                </a:cubicBezTo>
                <a:lnTo>
                  <a:pt x="486405" y="1401628"/>
                </a:lnTo>
                <a:lnTo>
                  <a:pt x="793310" y="1115434"/>
                </a:lnTo>
                <a:lnTo>
                  <a:pt x="824521" y="1086330"/>
                </a:lnTo>
                <a:lnTo>
                  <a:pt x="838814" y="1062645"/>
                </a:lnTo>
                <a:cubicBezTo>
                  <a:pt x="861650" y="1016093"/>
                  <a:pt x="873964" y="961219"/>
                  <a:pt x="873721" y="904710"/>
                </a:cubicBezTo>
                <a:cubicBezTo>
                  <a:pt x="873487" y="848076"/>
                  <a:pt x="860650" y="793275"/>
                  <a:pt x="837329" y="747011"/>
                </a:cubicBezTo>
                <a:lnTo>
                  <a:pt x="819476" y="718183"/>
                </a:lnTo>
                <a:lnTo>
                  <a:pt x="588469" y="470458"/>
                </a:lnTo>
                <a:cubicBezTo>
                  <a:pt x="548286" y="427368"/>
                  <a:pt x="550644" y="359862"/>
                  <a:pt x="593734" y="319679"/>
                </a:cubicBezTo>
                <a:lnTo>
                  <a:pt x="905815" y="28659"/>
                </a:lnTo>
                <a:cubicBezTo>
                  <a:pt x="948905" y="-11523"/>
                  <a:pt x="1016411" y="-9166"/>
                  <a:pt x="1056594" y="33925"/>
                </a:cubicBezTo>
                <a:close/>
              </a:path>
            </a:pathLst>
          </a:custGeom>
          <a:solidFill>
            <a:srgbClr val="EF3425"/>
          </a:solidFill>
          <a:ln w="6350">
            <a:solidFill>
              <a:schemeClr val="bg1"/>
            </a:solidFill>
            <a:miter lim="400000"/>
          </a:ln>
          <a:effectLst>
            <a:outerShdw blurRad="50800" dist="38100" dir="18900000" algn="bl" rotWithShape="0">
              <a:prstClr val="black">
                <a:alpha val="40000"/>
              </a:prstClr>
            </a:outerShdw>
          </a:effectLst>
        </p:spPr>
        <p:txBody>
          <a:bodyPr wrap="square" lIns="162559" tIns="162559" rIns="162559" bIns="162559" anchor="ctr">
            <a:noAutofit/>
          </a:bodyPr>
          <a:lstStyle/>
          <a:p>
            <a:pPr defTabSz="609524">
              <a:defRPr sz="8400">
                <a:solidFill>
                  <a:srgbClr val="070707"/>
                </a:solidFill>
                <a:latin typeface="Calibri"/>
                <a:ea typeface="Calibri"/>
                <a:cs typeface="Calibri"/>
                <a:sym typeface="Calibri"/>
              </a:defRPr>
            </a:pPr>
            <a:endParaRPr sz="11200"/>
          </a:p>
        </p:txBody>
      </p:sp>
      <p:sp>
        <p:nvSpPr>
          <p:cNvPr id="16" name="Freeform 15"/>
          <p:cNvSpPr>
            <a:spLocks noChangeAspect="1"/>
          </p:cNvSpPr>
          <p:nvPr/>
        </p:nvSpPr>
        <p:spPr>
          <a:xfrm rot="18780000">
            <a:off x="5075914" y="3188136"/>
            <a:ext cx="1981456" cy="3080785"/>
          </a:xfrm>
          <a:custGeom>
            <a:avLst/>
            <a:gdLst>
              <a:gd name="connsiteX0" fmla="*/ 1056594 w 1895061"/>
              <a:gd name="connsiteY0" fmla="*/ 33925 h 2946455"/>
              <a:gd name="connsiteX1" fmla="*/ 1347613 w 1895061"/>
              <a:gd name="connsiteY1" fmla="*/ 346005 h 2946455"/>
              <a:gd name="connsiteX2" fmla="*/ 1342348 w 1895061"/>
              <a:gd name="connsiteY2" fmla="*/ 496784 h 2946455"/>
              <a:gd name="connsiteX3" fmla="*/ 1081896 w 1895061"/>
              <a:gd name="connsiteY3" fmla="*/ 739660 h 2946455"/>
              <a:gd name="connsiteX4" fmla="*/ 1075666 w 1895061"/>
              <a:gd name="connsiteY4" fmla="*/ 749725 h 2946455"/>
              <a:gd name="connsiteX5" fmla="*/ 1040534 w 1895061"/>
              <a:gd name="connsiteY5" fmla="*/ 912813 h 2946455"/>
              <a:gd name="connsiteX6" fmla="*/ 1050250 w 1895061"/>
              <a:gd name="connsiteY6" fmla="*/ 989805 h 2946455"/>
              <a:gd name="connsiteX7" fmla="*/ 1075021 w 1895061"/>
              <a:gd name="connsiteY7" fmla="*/ 1058882 h 2946455"/>
              <a:gd name="connsiteX8" fmla="*/ 1449511 w 1895061"/>
              <a:gd name="connsiteY8" fmla="*/ 1460473 h 2946455"/>
              <a:gd name="connsiteX9" fmla="*/ 1449510 w 1895061"/>
              <a:gd name="connsiteY9" fmla="*/ 1460474 h 2946455"/>
              <a:gd name="connsiteX10" fmla="*/ 1829350 w 1895061"/>
              <a:gd name="connsiteY10" fmla="*/ 1867802 h 2946455"/>
              <a:gd name="connsiteX11" fmla="*/ 1817278 w 1895061"/>
              <a:gd name="connsiteY11" fmla="*/ 2213505 h 2946455"/>
              <a:gd name="connsiteX12" fmla="*/ 1101750 w 1895061"/>
              <a:gd name="connsiteY12" fmla="*/ 2880745 h 2946455"/>
              <a:gd name="connsiteX13" fmla="*/ 756047 w 1895061"/>
              <a:gd name="connsiteY13" fmla="*/ 2868672 h 2946455"/>
              <a:gd name="connsiteX14" fmla="*/ 65711 w 1895061"/>
              <a:gd name="connsiteY14" fmla="*/ 2128377 h 2946455"/>
              <a:gd name="connsiteX15" fmla="*/ 77783 w 1895061"/>
              <a:gd name="connsiteY15" fmla="*/ 1782674 h 2946455"/>
              <a:gd name="connsiteX16" fmla="*/ 486405 w 1895061"/>
              <a:gd name="connsiteY16" fmla="*/ 1401628 h 2946455"/>
              <a:gd name="connsiteX17" fmla="*/ 793310 w 1895061"/>
              <a:gd name="connsiteY17" fmla="*/ 1115434 h 2946455"/>
              <a:gd name="connsiteX18" fmla="*/ 824521 w 1895061"/>
              <a:gd name="connsiteY18" fmla="*/ 1086330 h 2946455"/>
              <a:gd name="connsiteX19" fmla="*/ 838814 w 1895061"/>
              <a:gd name="connsiteY19" fmla="*/ 1062645 h 2946455"/>
              <a:gd name="connsiteX20" fmla="*/ 873721 w 1895061"/>
              <a:gd name="connsiteY20" fmla="*/ 904710 h 2946455"/>
              <a:gd name="connsiteX21" fmla="*/ 837329 w 1895061"/>
              <a:gd name="connsiteY21" fmla="*/ 747011 h 2946455"/>
              <a:gd name="connsiteX22" fmla="*/ 819476 w 1895061"/>
              <a:gd name="connsiteY22" fmla="*/ 718183 h 2946455"/>
              <a:gd name="connsiteX23" fmla="*/ 588469 w 1895061"/>
              <a:gd name="connsiteY23" fmla="*/ 470458 h 2946455"/>
              <a:gd name="connsiteX24" fmla="*/ 593734 w 1895061"/>
              <a:gd name="connsiteY24" fmla="*/ 319679 h 2946455"/>
              <a:gd name="connsiteX25" fmla="*/ 905815 w 1895061"/>
              <a:gd name="connsiteY25" fmla="*/ 28659 h 2946455"/>
              <a:gd name="connsiteX26" fmla="*/ 1056594 w 1895061"/>
              <a:gd name="connsiteY26" fmla="*/ 33925 h 294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95061" h="2946455">
                <a:moveTo>
                  <a:pt x="1056594" y="33925"/>
                </a:moveTo>
                <a:lnTo>
                  <a:pt x="1347613" y="346005"/>
                </a:lnTo>
                <a:cubicBezTo>
                  <a:pt x="1387796" y="389096"/>
                  <a:pt x="1385439" y="456602"/>
                  <a:pt x="1342348" y="496784"/>
                </a:cubicBezTo>
                <a:lnTo>
                  <a:pt x="1081896" y="739660"/>
                </a:lnTo>
                <a:lnTo>
                  <a:pt x="1075666" y="749725"/>
                </a:lnTo>
                <a:cubicBezTo>
                  <a:pt x="1051832" y="797529"/>
                  <a:pt x="1039356" y="854432"/>
                  <a:pt x="1040534" y="912813"/>
                </a:cubicBezTo>
                <a:cubicBezTo>
                  <a:pt x="1041063" y="939181"/>
                  <a:pt x="1044376" y="965081"/>
                  <a:pt x="1050250" y="989805"/>
                </a:cubicBezTo>
                <a:lnTo>
                  <a:pt x="1075021" y="1058882"/>
                </a:lnTo>
                <a:lnTo>
                  <a:pt x="1449511" y="1460473"/>
                </a:lnTo>
                <a:lnTo>
                  <a:pt x="1449510" y="1460474"/>
                </a:lnTo>
                <a:lnTo>
                  <a:pt x="1829350" y="1867802"/>
                </a:lnTo>
                <a:cubicBezTo>
                  <a:pt x="1921480" y="1966599"/>
                  <a:pt x="1916075" y="2121375"/>
                  <a:pt x="1817278" y="2213505"/>
                </a:cubicBezTo>
                <a:lnTo>
                  <a:pt x="1101750" y="2880745"/>
                </a:lnTo>
                <a:cubicBezTo>
                  <a:pt x="1002953" y="2972874"/>
                  <a:pt x="848177" y="2967469"/>
                  <a:pt x="756047" y="2868672"/>
                </a:cubicBezTo>
                <a:lnTo>
                  <a:pt x="65711" y="2128377"/>
                </a:lnTo>
                <a:cubicBezTo>
                  <a:pt x="-26419" y="2029580"/>
                  <a:pt x="-21014" y="1874804"/>
                  <a:pt x="77783" y="1782674"/>
                </a:cubicBezTo>
                <a:lnTo>
                  <a:pt x="486405" y="1401628"/>
                </a:lnTo>
                <a:lnTo>
                  <a:pt x="793310" y="1115434"/>
                </a:lnTo>
                <a:lnTo>
                  <a:pt x="824521" y="1086330"/>
                </a:lnTo>
                <a:lnTo>
                  <a:pt x="838814" y="1062645"/>
                </a:lnTo>
                <a:cubicBezTo>
                  <a:pt x="861650" y="1016093"/>
                  <a:pt x="873964" y="961219"/>
                  <a:pt x="873721" y="904710"/>
                </a:cubicBezTo>
                <a:cubicBezTo>
                  <a:pt x="873487" y="848076"/>
                  <a:pt x="860650" y="793275"/>
                  <a:pt x="837329" y="747011"/>
                </a:cubicBezTo>
                <a:lnTo>
                  <a:pt x="819476" y="718183"/>
                </a:lnTo>
                <a:lnTo>
                  <a:pt x="588469" y="470458"/>
                </a:lnTo>
                <a:cubicBezTo>
                  <a:pt x="548286" y="427368"/>
                  <a:pt x="550644" y="359862"/>
                  <a:pt x="593734" y="319679"/>
                </a:cubicBezTo>
                <a:lnTo>
                  <a:pt x="905815" y="28659"/>
                </a:lnTo>
                <a:cubicBezTo>
                  <a:pt x="948905" y="-11523"/>
                  <a:pt x="1016411" y="-9166"/>
                  <a:pt x="1056594" y="33925"/>
                </a:cubicBezTo>
                <a:close/>
              </a:path>
            </a:pathLst>
          </a:custGeom>
          <a:solidFill>
            <a:srgbClr val="62768F"/>
          </a:solidFill>
          <a:ln w="6350">
            <a:solidFill>
              <a:schemeClr val="bg1"/>
            </a:solidFill>
            <a:miter lim="400000"/>
          </a:ln>
          <a:effectLst>
            <a:outerShdw blurRad="50800" dist="38100" dir="18900000" algn="bl" rotWithShape="0">
              <a:prstClr val="black">
                <a:alpha val="40000"/>
              </a:prstClr>
            </a:outerShdw>
          </a:effectLst>
        </p:spPr>
        <p:txBody>
          <a:bodyPr wrap="square" lIns="162559" tIns="162559" rIns="162559" bIns="162559" anchor="ctr">
            <a:noAutofit/>
          </a:bodyPr>
          <a:lstStyle/>
          <a:p>
            <a:pPr defTabSz="609524">
              <a:defRPr sz="8400">
                <a:solidFill>
                  <a:srgbClr val="070707"/>
                </a:solidFill>
                <a:latin typeface="Calibri"/>
                <a:ea typeface="Calibri"/>
                <a:cs typeface="Calibri"/>
                <a:sym typeface="Calibri"/>
              </a:defRPr>
            </a:pPr>
            <a:endParaRPr sz="11200"/>
          </a:p>
        </p:txBody>
      </p:sp>
      <p:sp>
        <p:nvSpPr>
          <p:cNvPr id="17" name="Freeform 16"/>
          <p:cNvSpPr>
            <a:spLocks noChangeAspect="1"/>
          </p:cNvSpPr>
          <p:nvPr/>
        </p:nvSpPr>
        <p:spPr>
          <a:xfrm rot="7980000">
            <a:off x="7244648" y="1548662"/>
            <a:ext cx="1981456" cy="3080785"/>
          </a:xfrm>
          <a:custGeom>
            <a:avLst/>
            <a:gdLst>
              <a:gd name="connsiteX0" fmla="*/ 1056594 w 1895061"/>
              <a:gd name="connsiteY0" fmla="*/ 33925 h 2946455"/>
              <a:gd name="connsiteX1" fmla="*/ 1347613 w 1895061"/>
              <a:gd name="connsiteY1" fmla="*/ 346005 h 2946455"/>
              <a:gd name="connsiteX2" fmla="*/ 1342348 w 1895061"/>
              <a:gd name="connsiteY2" fmla="*/ 496784 h 2946455"/>
              <a:gd name="connsiteX3" fmla="*/ 1081896 w 1895061"/>
              <a:gd name="connsiteY3" fmla="*/ 739660 h 2946455"/>
              <a:gd name="connsiteX4" fmla="*/ 1075666 w 1895061"/>
              <a:gd name="connsiteY4" fmla="*/ 749725 h 2946455"/>
              <a:gd name="connsiteX5" fmla="*/ 1040534 w 1895061"/>
              <a:gd name="connsiteY5" fmla="*/ 912813 h 2946455"/>
              <a:gd name="connsiteX6" fmla="*/ 1050250 w 1895061"/>
              <a:gd name="connsiteY6" fmla="*/ 989805 h 2946455"/>
              <a:gd name="connsiteX7" fmla="*/ 1075021 w 1895061"/>
              <a:gd name="connsiteY7" fmla="*/ 1058882 h 2946455"/>
              <a:gd name="connsiteX8" fmla="*/ 1449511 w 1895061"/>
              <a:gd name="connsiteY8" fmla="*/ 1460473 h 2946455"/>
              <a:gd name="connsiteX9" fmla="*/ 1449510 w 1895061"/>
              <a:gd name="connsiteY9" fmla="*/ 1460474 h 2946455"/>
              <a:gd name="connsiteX10" fmla="*/ 1829350 w 1895061"/>
              <a:gd name="connsiteY10" fmla="*/ 1867802 h 2946455"/>
              <a:gd name="connsiteX11" fmla="*/ 1817278 w 1895061"/>
              <a:gd name="connsiteY11" fmla="*/ 2213505 h 2946455"/>
              <a:gd name="connsiteX12" fmla="*/ 1101750 w 1895061"/>
              <a:gd name="connsiteY12" fmla="*/ 2880745 h 2946455"/>
              <a:gd name="connsiteX13" fmla="*/ 756047 w 1895061"/>
              <a:gd name="connsiteY13" fmla="*/ 2868672 h 2946455"/>
              <a:gd name="connsiteX14" fmla="*/ 65711 w 1895061"/>
              <a:gd name="connsiteY14" fmla="*/ 2128377 h 2946455"/>
              <a:gd name="connsiteX15" fmla="*/ 77783 w 1895061"/>
              <a:gd name="connsiteY15" fmla="*/ 1782674 h 2946455"/>
              <a:gd name="connsiteX16" fmla="*/ 486405 w 1895061"/>
              <a:gd name="connsiteY16" fmla="*/ 1401628 h 2946455"/>
              <a:gd name="connsiteX17" fmla="*/ 793310 w 1895061"/>
              <a:gd name="connsiteY17" fmla="*/ 1115434 h 2946455"/>
              <a:gd name="connsiteX18" fmla="*/ 824521 w 1895061"/>
              <a:gd name="connsiteY18" fmla="*/ 1086330 h 2946455"/>
              <a:gd name="connsiteX19" fmla="*/ 838814 w 1895061"/>
              <a:gd name="connsiteY19" fmla="*/ 1062645 h 2946455"/>
              <a:gd name="connsiteX20" fmla="*/ 873721 w 1895061"/>
              <a:gd name="connsiteY20" fmla="*/ 904710 h 2946455"/>
              <a:gd name="connsiteX21" fmla="*/ 837329 w 1895061"/>
              <a:gd name="connsiteY21" fmla="*/ 747011 h 2946455"/>
              <a:gd name="connsiteX22" fmla="*/ 819476 w 1895061"/>
              <a:gd name="connsiteY22" fmla="*/ 718183 h 2946455"/>
              <a:gd name="connsiteX23" fmla="*/ 588469 w 1895061"/>
              <a:gd name="connsiteY23" fmla="*/ 470458 h 2946455"/>
              <a:gd name="connsiteX24" fmla="*/ 593734 w 1895061"/>
              <a:gd name="connsiteY24" fmla="*/ 319679 h 2946455"/>
              <a:gd name="connsiteX25" fmla="*/ 905815 w 1895061"/>
              <a:gd name="connsiteY25" fmla="*/ 28659 h 2946455"/>
              <a:gd name="connsiteX26" fmla="*/ 1056594 w 1895061"/>
              <a:gd name="connsiteY26" fmla="*/ 33925 h 294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95061" h="2946455">
                <a:moveTo>
                  <a:pt x="1056594" y="33925"/>
                </a:moveTo>
                <a:lnTo>
                  <a:pt x="1347613" y="346005"/>
                </a:lnTo>
                <a:cubicBezTo>
                  <a:pt x="1387796" y="389096"/>
                  <a:pt x="1385439" y="456602"/>
                  <a:pt x="1342348" y="496784"/>
                </a:cubicBezTo>
                <a:lnTo>
                  <a:pt x="1081896" y="739660"/>
                </a:lnTo>
                <a:lnTo>
                  <a:pt x="1075666" y="749725"/>
                </a:lnTo>
                <a:cubicBezTo>
                  <a:pt x="1051832" y="797529"/>
                  <a:pt x="1039356" y="854432"/>
                  <a:pt x="1040534" y="912813"/>
                </a:cubicBezTo>
                <a:cubicBezTo>
                  <a:pt x="1041063" y="939181"/>
                  <a:pt x="1044376" y="965081"/>
                  <a:pt x="1050250" y="989805"/>
                </a:cubicBezTo>
                <a:lnTo>
                  <a:pt x="1075021" y="1058882"/>
                </a:lnTo>
                <a:lnTo>
                  <a:pt x="1449511" y="1460473"/>
                </a:lnTo>
                <a:lnTo>
                  <a:pt x="1449510" y="1460474"/>
                </a:lnTo>
                <a:lnTo>
                  <a:pt x="1829350" y="1867802"/>
                </a:lnTo>
                <a:cubicBezTo>
                  <a:pt x="1921480" y="1966599"/>
                  <a:pt x="1916075" y="2121375"/>
                  <a:pt x="1817278" y="2213505"/>
                </a:cubicBezTo>
                <a:lnTo>
                  <a:pt x="1101750" y="2880745"/>
                </a:lnTo>
                <a:cubicBezTo>
                  <a:pt x="1002953" y="2972874"/>
                  <a:pt x="848177" y="2967469"/>
                  <a:pt x="756047" y="2868672"/>
                </a:cubicBezTo>
                <a:lnTo>
                  <a:pt x="65711" y="2128377"/>
                </a:lnTo>
                <a:cubicBezTo>
                  <a:pt x="-26419" y="2029580"/>
                  <a:pt x="-21014" y="1874804"/>
                  <a:pt x="77783" y="1782674"/>
                </a:cubicBezTo>
                <a:lnTo>
                  <a:pt x="486405" y="1401628"/>
                </a:lnTo>
                <a:lnTo>
                  <a:pt x="793310" y="1115434"/>
                </a:lnTo>
                <a:lnTo>
                  <a:pt x="824521" y="1086330"/>
                </a:lnTo>
                <a:lnTo>
                  <a:pt x="838814" y="1062645"/>
                </a:lnTo>
                <a:cubicBezTo>
                  <a:pt x="861650" y="1016093"/>
                  <a:pt x="873964" y="961219"/>
                  <a:pt x="873721" y="904710"/>
                </a:cubicBezTo>
                <a:cubicBezTo>
                  <a:pt x="873487" y="848076"/>
                  <a:pt x="860650" y="793275"/>
                  <a:pt x="837329" y="747011"/>
                </a:cubicBezTo>
                <a:lnTo>
                  <a:pt x="819476" y="718183"/>
                </a:lnTo>
                <a:lnTo>
                  <a:pt x="588469" y="470458"/>
                </a:lnTo>
                <a:cubicBezTo>
                  <a:pt x="548286" y="427368"/>
                  <a:pt x="550644" y="359862"/>
                  <a:pt x="593734" y="319679"/>
                </a:cubicBezTo>
                <a:lnTo>
                  <a:pt x="905815" y="28659"/>
                </a:lnTo>
                <a:cubicBezTo>
                  <a:pt x="948905" y="-11523"/>
                  <a:pt x="1016411" y="-9166"/>
                  <a:pt x="1056594" y="33925"/>
                </a:cubicBezTo>
                <a:close/>
              </a:path>
            </a:pathLst>
          </a:custGeom>
          <a:solidFill>
            <a:srgbClr val="44546B"/>
          </a:solidFill>
          <a:ln w="6350">
            <a:solidFill>
              <a:schemeClr val="bg1"/>
            </a:solidFill>
            <a:miter lim="400000"/>
          </a:ln>
          <a:effectLst>
            <a:outerShdw blurRad="50800" dist="38100" dir="18900000" algn="bl" rotWithShape="0">
              <a:prstClr val="black">
                <a:alpha val="40000"/>
              </a:prstClr>
            </a:outerShdw>
          </a:effectLst>
        </p:spPr>
        <p:txBody>
          <a:bodyPr wrap="square" lIns="162559" tIns="162559" rIns="162559" bIns="162559" anchor="ctr">
            <a:noAutofit/>
          </a:bodyPr>
          <a:lstStyle/>
          <a:p>
            <a:pPr defTabSz="609524">
              <a:defRPr sz="8400">
                <a:solidFill>
                  <a:srgbClr val="070707"/>
                </a:solidFill>
                <a:latin typeface="Calibri"/>
                <a:ea typeface="Calibri"/>
                <a:cs typeface="Calibri"/>
                <a:sym typeface="Calibri"/>
              </a:defRPr>
            </a:pPr>
            <a:endParaRPr sz="11200"/>
          </a:p>
        </p:txBody>
      </p:sp>
      <p:sp>
        <p:nvSpPr>
          <p:cNvPr id="18" name="Freeform 17"/>
          <p:cNvSpPr>
            <a:spLocks noChangeAspect="1"/>
          </p:cNvSpPr>
          <p:nvPr/>
        </p:nvSpPr>
        <p:spPr>
          <a:xfrm rot="18780000">
            <a:off x="7992443" y="3188134"/>
            <a:ext cx="1981456" cy="3080785"/>
          </a:xfrm>
          <a:custGeom>
            <a:avLst/>
            <a:gdLst>
              <a:gd name="connsiteX0" fmla="*/ 1056594 w 1895061"/>
              <a:gd name="connsiteY0" fmla="*/ 33925 h 2946455"/>
              <a:gd name="connsiteX1" fmla="*/ 1347613 w 1895061"/>
              <a:gd name="connsiteY1" fmla="*/ 346005 h 2946455"/>
              <a:gd name="connsiteX2" fmla="*/ 1342348 w 1895061"/>
              <a:gd name="connsiteY2" fmla="*/ 496784 h 2946455"/>
              <a:gd name="connsiteX3" fmla="*/ 1081896 w 1895061"/>
              <a:gd name="connsiteY3" fmla="*/ 739660 h 2946455"/>
              <a:gd name="connsiteX4" fmla="*/ 1075666 w 1895061"/>
              <a:gd name="connsiteY4" fmla="*/ 749725 h 2946455"/>
              <a:gd name="connsiteX5" fmla="*/ 1040534 w 1895061"/>
              <a:gd name="connsiteY5" fmla="*/ 912813 h 2946455"/>
              <a:gd name="connsiteX6" fmla="*/ 1050250 w 1895061"/>
              <a:gd name="connsiteY6" fmla="*/ 989805 h 2946455"/>
              <a:gd name="connsiteX7" fmla="*/ 1075021 w 1895061"/>
              <a:gd name="connsiteY7" fmla="*/ 1058882 h 2946455"/>
              <a:gd name="connsiteX8" fmla="*/ 1449511 w 1895061"/>
              <a:gd name="connsiteY8" fmla="*/ 1460473 h 2946455"/>
              <a:gd name="connsiteX9" fmla="*/ 1449510 w 1895061"/>
              <a:gd name="connsiteY9" fmla="*/ 1460474 h 2946455"/>
              <a:gd name="connsiteX10" fmla="*/ 1829350 w 1895061"/>
              <a:gd name="connsiteY10" fmla="*/ 1867802 h 2946455"/>
              <a:gd name="connsiteX11" fmla="*/ 1817278 w 1895061"/>
              <a:gd name="connsiteY11" fmla="*/ 2213505 h 2946455"/>
              <a:gd name="connsiteX12" fmla="*/ 1101750 w 1895061"/>
              <a:gd name="connsiteY12" fmla="*/ 2880745 h 2946455"/>
              <a:gd name="connsiteX13" fmla="*/ 756047 w 1895061"/>
              <a:gd name="connsiteY13" fmla="*/ 2868672 h 2946455"/>
              <a:gd name="connsiteX14" fmla="*/ 65711 w 1895061"/>
              <a:gd name="connsiteY14" fmla="*/ 2128377 h 2946455"/>
              <a:gd name="connsiteX15" fmla="*/ 77783 w 1895061"/>
              <a:gd name="connsiteY15" fmla="*/ 1782674 h 2946455"/>
              <a:gd name="connsiteX16" fmla="*/ 486405 w 1895061"/>
              <a:gd name="connsiteY16" fmla="*/ 1401628 h 2946455"/>
              <a:gd name="connsiteX17" fmla="*/ 793310 w 1895061"/>
              <a:gd name="connsiteY17" fmla="*/ 1115434 h 2946455"/>
              <a:gd name="connsiteX18" fmla="*/ 824521 w 1895061"/>
              <a:gd name="connsiteY18" fmla="*/ 1086330 h 2946455"/>
              <a:gd name="connsiteX19" fmla="*/ 838814 w 1895061"/>
              <a:gd name="connsiteY19" fmla="*/ 1062645 h 2946455"/>
              <a:gd name="connsiteX20" fmla="*/ 873721 w 1895061"/>
              <a:gd name="connsiteY20" fmla="*/ 904710 h 2946455"/>
              <a:gd name="connsiteX21" fmla="*/ 837329 w 1895061"/>
              <a:gd name="connsiteY21" fmla="*/ 747011 h 2946455"/>
              <a:gd name="connsiteX22" fmla="*/ 819476 w 1895061"/>
              <a:gd name="connsiteY22" fmla="*/ 718183 h 2946455"/>
              <a:gd name="connsiteX23" fmla="*/ 588469 w 1895061"/>
              <a:gd name="connsiteY23" fmla="*/ 470458 h 2946455"/>
              <a:gd name="connsiteX24" fmla="*/ 593734 w 1895061"/>
              <a:gd name="connsiteY24" fmla="*/ 319679 h 2946455"/>
              <a:gd name="connsiteX25" fmla="*/ 905815 w 1895061"/>
              <a:gd name="connsiteY25" fmla="*/ 28659 h 2946455"/>
              <a:gd name="connsiteX26" fmla="*/ 1056594 w 1895061"/>
              <a:gd name="connsiteY26" fmla="*/ 33925 h 294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95061" h="2946455">
                <a:moveTo>
                  <a:pt x="1056594" y="33925"/>
                </a:moveTo>
                <a:lnTo>
                  <a:pt x="1347613" y="346005"/>
                </a:lnTo>
                <a:cubicBezTo>
                  <a:pt x="1387796" y="389096"/>
                  <a:pt x="1385439" y="456602"/>
                  <a:pt x="1342348" y="496784"/>
                </a:cubicBezTo>
                <a:lnTo>
                  <a:pt x="1081896" y="739660"/>
                </a:lnTo>
                <a:lnTo>
                  <a:pt x="1075666" y="749725"/>
                </a:lnTo>
                <a:cubicBezTo>
                  <a:pt x="1051832" y="797529"/>
                  <a:pt x="1039356" y="854432"/>
                  <a:pt x="1040534" y="912813"/>
                </a:cubicBezTo>
                <a:cubicBezTo>
                  <a:pt x="1041063" y="939181"/>
                  <a:pt x="1044376" y="965081"/>
                  <a:pt x="1050250" y="989805"/>
                </a:cubicBezTo>
                <a:lnTo>
                  <a:pt x="1075021" y="1058882"/>
                </a:lnTo>
                <a:lnTo>
                  <a:pt x="1449511" y="1460473"/>
                </a:lnTo>
                <a:lnTo>
                  <a:pt x="1449510" y="1460474"/>
                </a:lnTo>
                <a:lnTo>
                  <a:pt x="1829350" y="1867802"/>
                </a:lnTo>
                <a:cubicBezTo>
                  <a:pt x="1921480" y="1966599"/>
                  <a:pt x="1916075" y="2121375"/>
                  <a:pt x="1817278" y="2213505"/>
                </a:cubicBezTo>
                <a:lnTo>
                  <a:pt x="1101750" y="2880745"/>
                </a:lnTo>
                <a:cubicBezTo>
                  <a:pt x="1002953" y="2972874"/>
                  <a:pt x="848177" y="2967469"/>
                  <a:pt x="756047" y="2868672"/>
                </a:cubicBezTo>
                <a:lnTo>
                  <a:pt x="65711" y="2128377"/>
                </a:lnTo>
                <a:cubicBezTo>
                  <a:pt x="-26419" y="2029580"/>
                  <a:pt x="-21014" y="1874804"/>
                  <a:pt x="77783" y="1782674"/>
                </a:cubicBezTo>
                <a:lnTo>
                  <a:pt x="486405" y="1401628"/>
                </a:lnTo>
                <a:lnTo>
                  <a:pt x="793310" y="1115434"/>
                </a:lnTo>
                <a:lnTo>
                  <a:pt x="824521" y="1086330"/>
                </a:lnTo>
                <a:lnTo>
                  <a:pt x="838814" y="1062645"/>
                </a:lnTo>
                <a:cubicBezTo>
                  <a:pt x="861650" y="1016093"/>
                  <a:pt x="873964" y="961219"/>
                  <a:pt x="873721" y="904710"/>
                </a:cubicBezTo>
                <a:cubicBezTo>
                  <a:pt x="873487" y="848076"/>
                  <a:pt x="860650" y="793275"/>
                  <a:pt x="837329" y="747011"/>
                </a:cubicBezTo>
                <a:lnTo>
                  <a:pt x="819476" y="718183"/>
                </a:lnTo>
                <a:lnTo>
                  <a:pt x="588469" y="470458"/>
                </a:lnTo>
                <a:cubicBezTo>
                  <a:pt x="548286" y="427368"/>
                  <a:pt x="550644" y="359862"/>
                  <a:pt x="593734" y="319679"/>
                </a:cubicBezTo>
                <a:lnTo>
                  <a:pt x="905815" y="28659"/>
                </a:lnTo>
                <a:cubicBezTo>
                  <a:pt x="948905" y="-11523"/>
                  <a:pt x="1016411" y="-9166"/>
                  <a:pt x="1056594" y="33925"/>
                </a:cubicBezTo>
                <a:close/>
              </a:path>
            </a:pathLst>
          </a:custGeom>
          <a:solidFill>
            <a:srgbClr val="2C3749"/>
          </a:solidFill>
          <a:ln w="6350">
            <a:solidFill>
              <a:schemeClr val="bg1"/>
            </a:solidFill>
            <a:miter lim="400000"/>
          </a:ln>
          <a:effectLst>
            <a:outerShdw blurRad="50800" dist="38100" dir="18900000" algn="bl" rotWithShape="0">
              <a:prstClr val="black">
                <a:alpha val="40000"/>
              </a:prstClr>
            </a:outerShdw>
          </a:effectLst>
        </p:spPr>
        <p:txBody>
          <a:bodyPr wrap="square" lIns="162559" tIns="162559" rIns="162559" bIns="162559" anchor="ctr">
            <a:noAutofit/>
          </a:bodyPr>
          <a:lstStyle/>
          <a:p>
            <a:pPr defTabSz="609524">
              <a:defRPr sz="8400">
                <a:solidFill>
                  <a:srgbClr val="070707"/>
                </a:solidFill>
                <a:latin typeface="Calibri"/>
                <a:ea typeface="Calibri"/>
                <a:cs typeface="Calibri"/>
                <a:sym typeface="Calibri"/>
              </a:defRPr>
            </a:pPr>
            <a:endParaRPr sz="11200"/>
          </a:p>
        </p:txBody>
      </p:sp>
      <p:sp>
        <p:nvSpPr>
          <p:cNvPr id="22" name="Freeform 202"/>
          <p:cNvSpPr>
            <a:spLocks noChangeAspect="1" noEditPoints="1"/>
          </p:cNvSpPr>
          <p:nvPr/>
        </p:nvSpPr>
        <p:spPr bwMode="auto">
          <a:xfrm>
            <a:off x="8844133" y="3652147"/>
            <a:ext cx="389693" cy="457200"/>
          </a:xfrm>
          <a:custGeom>
            <a:avLst/>
            <a:gdLst>
              <a:gd name="T0" fmla="*/ 14 w 100"/>
              <a:gd name="T1" fmla="*/ 13 h 117"/>
              <a:gd name="T2" fmla="*/ 86 w 100"/>
              <a:gd name="T3" fmla="*/ 13 h 117"/>
              <a:gd name="T4" fmla="*/ 86 w 100"/>
              <a:gd name="T5" fmla="*/ 40 h 117"/>
              <a:gd name="T6" fmla="*/ 14 w 100"/>
              <a:gd name="T7" fmla="*/ 40 h 117"/>
              <a:gd name="T8" fmla="*/ 14 w 100"/>
              <a:gd name="T9" fmla="*/ 13 h 117"/>
              <a:gd name="T10" fmla="*/ 14 w 100"/>
              <a:gd name="T11" fmla="*/ 76 h 117"/>
              <a:gd name="T12" fmla="*/ 86 w 100"/>
              <a:gd name="T13" fmla="*/ 76 h 117"/>
              <a:gd name="T14" fmla="*/ 86 w 100"/>
              <a:gd name="T15" fmla="*/ 104 h 117"/>
              <a:gd name="T16" fmla="*/ 14 w 100"/>
              <a:gd name="T17" fmla="*/ 104 h 117"/>
              <a:gd name="T18" fmla="*/ 14 w 100"/>
              <a:gd name="T19" fmla="*/ 76 h 117"/>
              <a:gd name="T20" fmla="*/ 38 w 100"/>
              <a:gd name="T21" fmla="*/ 89 h 117"/>
              <a:gd name="T22" fmla="*/ 62 w 100"/>
              <a:gd name="T23" fmla="*/ 89 h 117"/>
              <a:gd name="T24" fmla="*/ 62 w 100"/>
              <a:gd name="T25" fmla="*/ 91 h 117"/>
              <a:gd name="T26" fmla="*/ 38 w 100"/>
              <a:gd name="T27" fmla="*/ 91 h 117"/>
              <a:gd name="T28" fmla="*/ 38 w 100"/>
              <a:gd name="T29" fmla="*/ 89 h 117"/>
              <a:gd name="T30" fmla="*/ 90 w 100"/>
              <a:gd name="T31" fmla="*/ 104 h 117"/>
              <a:gd name="T32" fmla="*/ 86 w 100"/>
              <a:gd name="T33" fmla="*/ 108 h 117"/>
              <a:gd name="T34" fmla="*/ 14 w 100"/>
              <a:gd name="T35" fmla="*/ 108 h 117"/>
              <a:gd name="T36" fmla="*/ 9 w 100"/>
              <a:gd name="T37" fmla="*/ 104 h 117"/>
              <a:gd name="T38" fmla="*/ 9 w 100"/>
              <a:gd name="T39" fmla="*/ 13 h 117"/>
              <a:gd name="T40" fmla="*/ 14 w 100"/>
              <a:gd name="T41" fmla="*/ 9 h 117"/>
              <a:gd name="T42" fmla="*/ 86 w 100"/>
              <a:gd name="T43" fmla="*/ 9 h 117"/>
              <a:gd name="T44" fmla="*/ 90 w 100"/>
              <a:gd name="T45" fmla="*/ 13 h 117"/>
              <a:gd name="T46" fmla="*/ 90 w 100"/>
              <a:gd name="T47" fmla="*/ 104 h 117"/>
              <a:gd name="T48" fmla="*/ 86 w 100"/>
              <a:gd name="T49" fmla="*/ 0 h 117"/>
              <a:gd name="T50" fmla="*/ 14 w 100"/>
              <a:gd name="T51" fmla="*/ 0 h 117"/>
              <a:gd name="T52" fmla="*/ 0 w 100"/>
              <a:gd name="T53" fmla="*/ 13 h 117"/>
              <a:gd name="T54" fmla="*/ 0 w 100"/>
              <a:gd name="T55" fmla="*/ 104 h 117"/>
              <a:gd name="T56" fmla="*/ 14 w 100"/>
              <a:gd name="T57" fmla="*/ 117 h 117"/>
              <a:gd name="T58" fmla="*/ 86 w 100"/>
              <a:gd name="T59" fmla="*/ 117 h 117"/>
              <a:gd name="T60" fmla="*/ 100 w 100"/>
              <a:gd name="T61" fmla="*/ 104 h 117"/>
              <a:gd name="T62" fmla="*/ 100 w 100"/>
              <a:gd name="T63" fmla="*/ 13 h 117"/>
              <a:gd name="T64" fmla="*/ 86 w 100"/>
              <a:gd name="T65" fmla="*/ 0 h 117"/>
              <a:gd name="T66" fmla="*/ 14 w 100"/>
              <a:gd name="T67" fmla="*/ 45 h 117"/>
              <a:gd name="T68" fmla="*/ 86 w 100"/>
              <a:gd name="T69" fmla="*/ 45 h 117"/>
              <a:gd name="T70" fmla="*/ 86 w 100"/>
              <a:gd name="T71" fmla="*/ 72 h 117"/>
              <a:gd name="T72" fmla="*/ 14 w 100"/>
              <a:gd name="T73" fmla="*/ 72 h 117"/>
              <a:gd name="T74" fmla="*/ 14 w 100"/>
              <a:gd name="T75" fmla="*/ 45 h 117"/>
              <a:gd name="T76" fmla="*/ 38 w 100"/>
              <a:gd name="T77" fmla="*/ 58 h 117"/>
              <a:gd name="T78" fmla="*/ 62 w 100"/>
              <a:gd name="T79" fmla="*/ 58 h 117"/>
              <a:gd name="T80" fmla="*/ 62 w 100"/>
              <a:gd name="T81" fmla="*/ 59 h 117"/>
              <a:gd name="T82" fmla="*/ 38 w 100"/>
              <a:gd name="T83" fmla="*/ 59 h 117"/>
              <a:gd name="T84" fmla="*/ 38 w 100"/>
              <a:gd name="T85" fmla="*/ 58 h 117"/>
              <a:gd name="T86" fmla="*/ 38 w 100"/>
              <a:gd name="T87" fmla="*/ 26 h 117"/>
              <a:gd name="T88" fmla="*/ 62 w 100"/>
              <a:gd name="T89" fmla="*/ 26 h 117"/>
              <a:gd name="T90" fmla="*/ 62 w 100"/>
              <a:gd name="T91" fmla="*/ 27 h 117"/>
              <a:gd name="T92" fmla="*/ 38 w 100"/>
              <a:gd name="T93" fmla="*/ 27 h 117"/>
              <a:gd name="T94" fmla="*/ 38 w 100"/>
              <a:gd name="T95" fmla="*/ 2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17">
                <a:moveTo>
                  <a:pt x="14" y="13"/>
                </a:moveTo>
                <a:cubicBezTo>
                  <a:pt x="86" y="13"/>
                  <a:pt x="86" y="13"/>
                  <a:pt x="86" y="13"/>
                </a:cubicBezTo>
                <a:cubicBezTo>
                  <a:pt x="86" y="40"/>
                  <a:pt x="86" y="40"/>
                  <a:pt x="86" y="40"/>
                </a:cubicBezTo>
                <a:cubicBezTo>
                  <a:pt x="14" y="40"/>
                  <a:pt x="14" y="40"/>
                  <a:pt x="14" y="40"/>
                </a:cubicBezTo>
                <a:cubicBezTo>
                  <a:pt x="14" y="13"/>
                  <a:pt x="14" y="13"/>
                  <a:pt x="14" y="13"/>
                </a:cubicBezTo>
                <a:close/>
                <a:moveTo>
                  <a:pt x="14" y="76"/>
                </a:moveTo>
                <a:cubicBezTo>
                  <a:pt x="86" y="76"/>
                  <a:pt x="86" y="76"/>
                  <a:pt x="86" y="76"/>
                </a:cubicBezTo>
                <a:cubicBezTo>
                  <a:pt x="86" y="104"/>
                  <a:pt x="86" y="104"/>
                  <a:pt x="86" y="104"/>
                </a:cubicBezTo>
                <a:cubicBezTo>
                  <a:pt x="14" y="104"/>
                  <a:pt x="14" y="104"/>
                  <a:pt x="14" y="104"/>
                </a:cubicBezTo>
                <a:cubicBezTo>
                  <a:pt x="14" y="76"/>
                  <a:pt x="14" y="76"/>
                  <a:pt x="14" y="76"/>
                </a:cubicBezTo>
                <a:close/>
                <a:moveTo>
                  <a:pt x="38" y="89"/>
                </a:moveTo>
                <a:cubicBezTo>
                  <a:pt x="62" y="89"/>
                  <a:pt x="62" y="89"/>
                  <a:pt x="62" y="89"/>
                </a:cubicBezTo>
                <a:cubicBezTo>
                  <a:pt x="62" y="91"/>
                  <a:pt x="62" y="91"/>
                  <a:pt x="62" y="91"/>
                </a:cubicBezTo>
                <a:cubicBezTo>
                  <a:pt x="38" y="91"/>
                  <a:pt x="38" y="91"/>
                  <a:pt x="38" y="91"/>
                </a:cubicBezTo>
                <a:cubicBezTo>
                  <a:pt x="38" y="89"/>
                  <a:pt x="38" y="89"/>
                  <a:pt x="38" y="89"/>
                </a:cubicBezTo>
                <a:close/>
                <a:moveTo>
                  <a:pt x="90" y="104"/>
                </a:moveTo>
                <a:cubicBezTo>
                  <a:pt x="90" y="106"/>
                  <a:pt x="88" y="108"/>
                  <a:pt x="86" y="108"/>
                </a:cubicBezTo>
                <a:cubicBezTo>
                  <a:pt x="14" y="108"/>
                  <a:pt x="14" y="108"/>
                  <a:pt x="14" y="108"/>
                </a:cubicBezTo>
                <a:cubicBezTo>
                  <a:pt x="11" y="108"/>
                  <a:pt x="9" y="106"/>
                  <a:pt x="9" y="104"/>
                </a:cubicBezTo>
                <a:cubicBezTo>
                  <a:pt x="9" y="13"/>
                  <a:pt x="9" y="13"/>
                  <a:pt x="9" y="13"/>
                </a:cubicBezTo>
                <a:cubicBezTo>
                  <a:pt x="9" y="11"/>
                  <a:pt x="11" y="9"/>
                  <a:pt x="14" y="9"/>
                </a:cubicBezTo>
                <a:cubicBezTo>
                  <a:pt x="86" y="9"/>
                  <a:pt x="86" y="9"/>
                  <a:pt x="86" y="9"/>
                </a:cubicBezTo>
                <a:cubicBezTo>
                  <a:pt x="88" y="9"/>
                  <a:pt x="90" y="11"/>
                  <a:pt x="90" y="13"/>
                </a:cubicBezTo>
                <a:cubicBezTo>
                  <a:pt x="90" y="104"/>
                  <a:pt x="90" y="104"/>
                  <a:pt x="90" y="104"/>
                </a:cubicBezTo>
                <a:close/>
                <a:moveTo>
                  <a:pt x="86" y="0"/>
                </a:moveTo>
                <a:cubicBezTo>
                  <a:pt x="14" y="0"/>
                  <a:pt x="14" y="0"/>
                  <a:pt x="14" y="0"/>
                </a:cubicBezTo>
                <a:cubicBezTo>
                  <a:pt x="6" y="0"/>
                  <a:pt x="0" y="6"/>
                  <a:pt x="0" y="13"/>
                </a:cubicBezTo>
                <a:cubicBezTo>
                  <a:pt x="0" y="104"/>
                  <a:pt x="0" y="104"/>
                  <a:pt x="0" y="104"/>
                </a:cubicBezTo>
                <a:cubicBezTo>
                  <a:pt x="0" y="111"/>
                  <a:pt x="6" y="117"/>
                  <a:pt x="14" y="117"/>
                </a:cubicBezTo>
                <a:cubicBezTo>
                  <a:pt x="86" y="117"/>
                  <a:pt x="86" y="117"/>
                  <a:pt x="86" y="117"/>
                </a:cubicBezTo>
                <a:cubicBezTo>
                  <a:pt x="93" y="117"/>
                  <a:pt x="100" y="111"/>
                  <a:pt x="100" y="104"/>
                </a:cubicBezTo>
                <a:cubicBezTo>
                  <a:pt x="100" y="13"/>
                  <a:pt x="100" y="13"/>
                  <a:pt x="100" y="13"/>
                </a:cubicBezTo>
                <a:cubicBezTo>
                  <a:pt x="100" y="6"/>
                  <a:pt x="93" y="0"/>
                  <a:pt x="86" y="0"/>
                </a:cubicBezTo>
                <a:close/>
                <a:moveTo>
                  <a:pt x="14" y="45"/>
                </a:moveTo>
                <a:cubicBezTo>
                  <a:pt x="86" y="45"/>
                  <a:pt x="86" y="45"/>
                  <a:pt x="86" y="45"/>
                </a:cubicBezTo>
                <a:cubicBezTo>
                  <a:pt x="86" y="72"/>
                  <a:pt x="86" y="72"/>
                  <a:pt x="86" y="72"/>
                </a:cubicBezTo>
                <a:cubicBezTo>
                  <a:pt x="14" y="72"/>
                  <a:pt x="14" y="72"/>
                  <a:pt x="14" y="72"/>
                </a:cubicBezTo>
                <a:cubicBezTo>
                  <a:pt x="14" y="45"/>
                  <a:pt x="14" y="45"/>
                  <a:pt x="14" y="45"/>
                </a:cubicBezTo>
                <a:close/>
                <a:moveTo>
                  <a:pt x="38" y="58"/>
                </a:moveTo>
                <a:cubicBezTo>
                  <a:pt x="62" y="58"/>
                  <a:pt x="62" y="58"/>
                  <a:pt x="62" y="58"/>
                </a:cubicBezTo>
                <a:cubicBezTo>
                  <a:pt x="62" y="59"/>
                  <a:pt x="62" y="59"/>
                  <a:pt x="62" y="59"/>
                </a:cubicBezTo>
                <a:cubicBezTo>
                  <a:pt x="38" y="59"/>
                  <a:pt x="38" y="59"/>
                  <a:pt x="38" y="59"/>
                </a:cubicBezTo>
                <a:cubicBezTo>
                  <a:pt x="38" y="58"/>
                  <a:pt x="38" y="58"/>
                  <a:pt x="38" y="58"/>
                </a:cubicBezTo>
                <a:close/>
                <a:moveTo>
                  <a:pt x="38" y="26"/>
                </a:moveTo>
                <a:cubicBezTo>
                  <a:pt x="62" y="26"/>
                  <a:pt x="62" y="26"/>
                  <a:pt x="62" y="26"/>
                </a:cubicBezTo>
                <a:cubicBezTo>
                  <a:pt x="62" y="27"/>
                  <a:pt x="62" y="27"/>
                  <a:pt x="62" y="27"/>
                </a:cubicBezTo>
                <a:cubicBezTo>
                  <a:pt x="38" y="27"/>
                  <a:pt x="38" y="27"/>
                  <a:pt x="38" y="27"/>
                </a:cubicBezTo>
                <a:cubicBezTo>
                  <a:pt x="38" y="26"/>
                  <a:pt x="38" y="26"/>
                  <a:pt x="38" y="26"/>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4" name="Freeform 172"/>
          <p:cNvSpPr>
            <a:spLocks noChangeAspect="1" noEditPoints="1"/>
          </p:cNvSpPr>
          <p:nvPr/>
        </p:nvSpPr>
        <p:spPr bwMode="auto">
          <a:xfrm>
            <a:off x="8011816" y="3725205"/>
            <a:ext cx="332509" cy="457200"/>
          </a:xfrm>
          <a:custGeom>
            <a:avLst/>
            <a:gdLst>
              <a:gd name="T0" fmla="*/ 67 w 88"/>
              <a:gd name="T1" fmla="*/ 53 h 121"/>
              <a:gd name="T2" fmla="*/ 21 w 88"/>
              <a:gd name="T3" fmla="*/ 53 h 121"/>
              <a:gd name="T4" fmla="*/ 21 w 88"/>
              <a:gd name="T5" fmla="*/ 37 h 121"/>
              <a:gd name="T6" fmla="*/ 44 w 88"/>
              <a:gd name="T7" fmla="*/ 14 h 121"/>
              <a:gd name="T8" fmla="*/ 67 w 88"/>
              <a:gd name="T9" fmla="*/ 37 h 121"/>
              <a:gd name="T10" fmla="*/ 67 w 88"/>
              <a:gd name="T11" fmla="*/ 53 h 121"/>
              <a:gd name="T12" fmla="*/ 52 w 88"/>
              <a:gd name="T13" fmla="*/ 89 h 121"/>
              <a:gd name="T14" fmla="*/ 52 w 88"/>
              <a:gd name="T15" fmla="*/ 103 h 121"/>
              <a:gd name="T16" fmla="*/ 46 w 88"/>
              <a:gd name="T17" fmla="*/ 110 h 121"/>
              <a:gd name="T18" fmla="*/ 39 w 88"/>
              <a:gd name="T19" fmla="*/ 103 h 121"/>
              <a:gd name="T20" fmla="*/ 39 w 88"/>
              <a:gd name="T21" fmla="*/ 89 h 121"/>
              <a:gd name="T22" fmla="*/ 35 w 88"/>
              <a:gd name="T23" fmla="*/ 80 h 121"/>
              <a:gd name="T24" fmla="*/ 46 w 88"/>
              <a:gd name="T25" fmla="*/ 70 h 121"/>
              <a:gd name="T26" fmla="*/ 56 w 88"/>
              <a:gd name="T27" fmla="*/ 80 h 121"/>
              <a:gd name="T28" fmla="*/ 52 w 88"/>
              <a:gd name="T29" fmla="*/ 89 h 121"/>
              <a:gd name="T30" fmla="*/ 81 w 88"/>
              <a:gd name="T31" fmla="*/ 53 h 121"/>
              <a:gd name="T32" fmla="*/ 81 w 88"/>
              <a:gd name="T33" fmla="*/ 37 h 121"/>
              <a:gd name="T34" fmla="*/ 44 w 88"/>
              <a:gd name="T35" fmla="*/ 0 h 121"/>
              <a:gd name="T36" fmla="*/ 7 w 88"/>
              <a:gd name="T37" fmla="*/ 37 h 121"/>
              <a:gd name="T38" fmla="*/ 7 w 88"/>
              <a:gd name="T39" fmla="*/ 53 h 121"/>
              <a:gd name="T40" fmla="*/ 0 w 88"/>
              <a:gd name="T41" fmla="*/ 53 h 121"/>
              <a:gd name="T42" fmla="*/ 0 w 88"/>
              <a:gd name="T43" fmla="*/ 121 h 121"/>
              <a:gd name="T44" fmla="*/ 88 w 88"/>
              <a:gd name="T45" fmla="*/ 121 h 121"/>
              <a:gd name="T46" fmla="*/ 88 w 88"/>
              <a:gd name="T47" fmla="*/ 53 h 121"/>
              <a:gd name="T48" fmla="*/ 81 w 88"/>
              <a:gd name="T49" fmla="*/ 5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21">
                <a:moveTo>
                  <a:pt x="67" y="53"/>
                </a:moveTo>
                <a:cubicBezTo>
                  <a:pt x="21" y="53"/>
                  <a:pt x="21" y="53"/>
                  <a:pt x="21" y="53"/>
                </a:cubicBezTo>
                <a:cubicBezTo>
                  <a:pt x="21" y="37"/>
                  <a:pt x="21" y="37"/>
                  <a:pt x="21" y="37"/>
                </a:cubicBezTo>
                <a:cubicBezTo>
                  <a:pt x="21" y="24"/>
                  <a:pt x="31" y="14"/>
                  <a:pt x="44" y="14"/>
                </a:cubicBezTo>
                <a:cubicBezTo>
                  <a:pt x="57" y="14"/>
                  <a:pt x="67" y="24"/>
                  <a:pt x="67" y="37"/>
                </a:cubicBezTo>
                <a:cubicBezTo>
                  <a:pt x="67" y="53"/>
                  <a:pt x="67" y="53"/>
                  <a:pt x="67" y="53"/>
                </a:cubicBezTo>
                <a:close/>
                <a:moveTo>
                  <a:pt x="52" y="89"/>
                </a:moveTo>
                <a:cubicBezTo>
                  <a:pt x="52" y="103"/>
                  <a:pt x="52" y="103"/>
                  <a:pt x="52" y="103"/>
                </a:cubicBezTo>
                <a:cubicBezTo>
                  <a:pt x="52" y="107"/>
                  <a:pt x="49" y="110"/>
                  <a:pt x="46" y="110"/>
                </a:cubicBezTo>
                <a:cubicBezTo>
                  <a:pt x="42" y="110"/>
                  <a:pt x="39" y="107"/>
                  <a:pt x="39" y="103"/>
                </a:cubicBezTo>
                <a:cubicBezTo>
                  <a:pt x="39" y="89"/>
                  <a:pt x="39" y="89"/>
                  <a:pt x="39" y="89"/>
                </a:cubicBezTo>
                <a:cubicBezTo>
                  <a:pt x="37" y="87"/>
                  <a:pt x="35" y="84"/>
                  <a:pt x="35" y="80"/>
                </a:cubicBezTo>
                <a:cubicBezTo>
                  <a:pt x="35" y="74"/>
                  <a:pt x="40" y="70"/>
                  <a:pt x="46" y="70"/>
                </a:cubicBezTo>
                <a:cubicBezTo>
                  <a:pt x="52" y="70"/>
                  <a:pt x="56" y="74"/>
                  <a:pt x="56" y="80"/>
                </a:cubicBezTo>
                <a:cubicBezTo>
                  <a:pt x="56" y="84"/>
                  <a:pt x="55" y="87"/>
                  <a:pt x="52" y="89"/>
                </a:cubicBezTo>
                <a:close/>
                <a:moveTo>
                  <a:pt x="81" y="53"/>
                </a:moveTo>
                <a:cubicBezTo>
                  <a:pt x="81" y="37"/>
                  <a:pt x="81" y="37"/>
                  <a:pt x="81" y="37"/>
                </a:cubicBezTo>
                <a:cubicBezTo>
                  <a:pt x="81" y="17"/>
                  <a:pt x="64" y="0"/>
                  <a:pt x="44" y="0"/>
                </a:cubicBezTo>
                <a:cubicBezTo>
                  <a:pt x="24" y="0"/>
                  <a:pt x="7" y="17"/>
                  <a:pt x="7" y="37"/>
                </a:cubicBezTo>
                <a:cubicBezTo>
                  <a:pt x="7" y="53"/>
                  <a:pt x="7" y="53"/>
                  <a:pt x="7" y="53"/>
                </a:cubicBezTo>
                <a:cubicBezTo>
                  <a:pt x="0" y="53"/>
                  <a:pt x="0" y="53"/>
                  <a:pt x="0" y="53"/>
                </a:cubicBezTo>
                <a:cubicBezTo>
                  <a:pt x="0" y="121"/>
                  <a:pt x="0" y="121"/>
                  <a:pt x="0" y="121"/>
                </a:cubicBezTo>
                <a:cubicBezTo>
                  <a:pt x="88" y="121"/>
                  <a:pt x="88" y="121"/>
                  <a:pt x="88" y="121"/>
                </a:cubicBezTo>
                <a:cubicBezTo>
                  <a:pt x="88" y="53"/>
                  <a:pt x="88" y="53"/>
                  <a:pt x="88" y="53"/>
                </a:cubicBezTo>
                <a:cubicBezTo>
                  <a:pt x="81" y="53"/>
                  <a:pt x="81" y="53"/>
                  <a:pt x="81" y="53"/>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5" name="Freeform 135"/>
          <p:cNvSpPr>
            <a:spLocks noChangeAspect="1" noEditPoints="1"/>
          </p:cNvSpPr>
          <p:nvPr/>
        </p:nvSpPr>
        <p:spPr bwMode="auto">
          <a:xfrm>
            <a:off x="2962768" y="3626753"/>
            <a:ext cx="488092" cy="457200"/>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grpSp>
        <p:nvGrpSpPr>
          <p:cNvPr id="26" name="Group 25"/>
          <p:cNvGrpSpPr>
            <a:grpSpLocks noChangeAspect="1"/>
          </p:cNvGrpSpPr>
          <p:nvPr/>
        </p:nvGrpSpPr>
        <p:grpSpPr>
          <a:xfrm>
            <a:off x="5882521" y="3638042"/>
            <a:ext cx="457200" cy="457200"/>
            <a:chOff x="3878263" y="2220913"/>
            <a:chExt cx="547687" cy="547687"/>
          </a:xfrm>
          <a:solidFill>
            <a:schemeClr val="bg1"/>
          </a:solidFill>
          <a:effectLst>
            <a:outerShdw blurRad="50800" dist="38100" dir="2700000" algn="tl" rotWithShape="0">
              <a:prstClr val="black">
                <a:alpha val="40000"/>
              </a:prstClr>
            </a:outerShdw>
          </a:effectLst>
        </p:grpSpPr>
        <p:sp>
          <p:nvSpPr>
            <p:cNvPr id="27" name="Freeform 14"/>
            <p:cNvSpPr>
              <a:spLocks/>
            </p:cNvSpPr>
            <p:nvPr/>
          </p:nvSpPr>
          <p:spPr bwMode="auto">
            <a:xfrm>
              <a:off x="4035425" y="2376488"/>
              <a:ext cx="115887" cy="130175"/>
            </a:xfrm>
            <a:custGeom>
              <a:avLst/>
              <a:gdLst/>
              <a:ahLst/>
              <a:cxnLst>
                <a:cxn ang="0">
                  <a:pos x="73" y="63"/>
                </a:cxn>
                <a:cxn ang="0">
                  <a:pos x="53" y="82"/>
                </a:cxn>
                <a:cxn ang="0">
                  <a:pos x="0" y="18"/>
                </a:cxn>
                <a:cxn ang="0">
                  <a:pos x="1" y="0"/>
                </a:cxn>
                <a:cxn ang="0">
                  <a:pos x="21" y="0"/>
                </a:cxn>
                <a:cxn ang="0">
                  <a:pos x="73" y="63"/>
                </a:cxn>
              </a:cxnLst>
              <a:rect l="0" t="0" r="r" b="b"/>
              <a:pathLst>
                <a:path w="73" h="82">
                  <a:moveTo>
                    <a:pt x="73" y="63"/>
                  </a:moveTo>
                  <a:lnTo>
                    <a:pt x="53" y="82"/>
                  </a:lnTo>
                  <a:lnTo>
                    <a:pt x="0" y="18"/>
                  </a:lnTo>
                  <a:lnTo>
                    <a:pt x="1" y="0"/>
                  </a:lnTo>
                  <a:lnTo>
                    <a:pt x="21" y="0"/>
                  </a:lnTo>
                  <a:lnTo>
                    <a:pt x="73" y="6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8" name="Freeform 15"/>
            <p:cNvSpPr>
              <a:spLocks/>
            </p:cNvSpPr>
            <p:nvPr/>
          </p:nvSpPr>
          <p:spPr bwMode="auto">
            <a:xfrm>
              <a:off x="4165600" y="2424113"/>
              <a:ext cx="149225" cy="87312"/>
            </a:xfrm>
            <a:custGeom>
              <a:avLst/>
              <a:gdLst/>
              <a:ahLst/>
              <a:cxnLst>
                <a:cxn ang="0">
                  <a:pos x="10" y="55"/>
                </a:cxn>
                <a:cxn ang="0">
                  <a:pos x="0" y="30"/>
                </a:cxn>
                <a:cxn ang="0">
                  <a:pos x="77" y="0"/>
                </a:cxn>
                <a:cxn ang="0">
                  <a:pos x="94" y="8"/>
                </a:cxn>
                <a:cxn ang="0">
                  <a:pos x="87" y="27"/>
                </a:cxn>
                <a:cxn ang="0">
                  <a:pos x="10" y="55"/>
                </a:cxn>
              </a:cxnLst>
              <a:rect l="0" t="0" r="r" b="b"/>
              <a:pathLst>
                <a:path w="94" h="55">
                  <a:moveTo>
                    <a:pt x="10" y="55"/>
                  </a:moveTo>
                  <a:lnTo>
                    <a:pt x="0" y="30"/>
                  </a:lnTo>
                  <a:lnTo>
                    <a:pt x="77" y="0"/>
                  </a:lnTo>
                  <a:lnTo>
                    <a:pt x="94" y="8"/>
                  </a:lnTo>
                  <a:lnTo>
                    <a:pt x="87" y="27"/>
                  </a:lnTo>
                  <a:lnTo>
                    <a:pt x="10" y="5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9" name="Freeform 16"/>
            <p:cNvSpPr>
              <a:spLocks noEditPoints="1"/>
            </p:cNvSpPr>
            <p:nvPr/>
          </p:nvSpPr>
          <p:spPr bwMode="auto">
            <a:xfrm>
              <a:off x="3878263" y="2220913"/>
              <a:ext cx="547687" cy="547687"/>
            </a:xfrm>
            <a:custGeom>
              <a:avLst/>
              <a:gdLst/>
              <a:ahLst/>
              <a:cxnLst>
                <a:cxn ang="0">
                  <a:pos x="103" y="206"/>
                </a:cxn>
                <a:cxn ang="0">
                  <a:pos x="0" y="103"/>
                </a:cxn>
                <a:cxn ang="0">
                  <a:pos x="103" y="0"/>
                </a:cxn>
                <a:cxn ang="0">
                  <a:pos x="206" y="103"/>
                </a:cxn>
                <a:cxn ang="0">
                  <a:pos x="103" y="206"/>
                </a:cxn>
                <a:cxn ang="0">
                  <a:pos x="103" y="22"/>
                </a:cxn>
                <a:cxn ang="0">
                  <a:pos x="22" y="103"/>
                </a:cxn>
                <a:cxn ang="0">
                  <a:pos x="103" y="184"/>
                </a:cxn>
                <a:cxn ang="0">
                  <a:pos x="184" y="103"/>
                </a:cxn>
                <a:cxn ang="0">
                  <a:pos x="103" y="22"/>
                </a:cxn>
              </a:cxnLst>
              <a:rect l="0" t="0" r="r" b="b"/>
              <a:pathLst>
                <a:path w="206" h="206">
                  <a:moveTo>
                    <a:pt x="103" y="206"/>
                  </a:moveTo>
                  <a:cubicBezTo>
                    <a:pt x="46" y="206"/>
                    <a:pt x="0" y="160"/>
                    <a:pt x="0" y="103"/>
                  </a:cubicBezTo>
                  <a:cubicBezTo>
                    <a:pt x="0" y="46"/>
                    <a:pt x="46" y="0"/>
                    <a:pt x="103" y="0"/>
                  </a:cubicBezTo>
                  <a:cubicBezTo>
                    <a:pt x="160" y="0"/>
                    <a:pt x="206" y="46"/>
                    <a:pt x="206" y="103"/>
                  </a:cubicBezTo>
                  <a:cubicBezTo>
                    <a:pt x="206" y="160"/>
                    <a:pt x="160" y="206"/>
                    <a:pt x="103" y="206"/>
                  </a:cubicBezTo>
                  <a:close/>
                  <a:moveTo>
                    <a:pt x="103" y="22"/>
                  </a:moveTo>
                  <a:cubicBezTo>
                    <a:pt x="58" y="22"/>
                    <a:pt x="22" y="58"/>
                    <a:pt x="22" y="103"/>
                  </a:cubicBezTo>
                  <a:cubicBezTo>
                    <a:pt x="22" y="148"/>
                    <a:pt x="58" y="184"/>
                    <a:pt x="103" y="184"/>
                  </a:cubicBezTo>
                  <a:cubicBezTo>
                    <a:pt x="148" y="184"/>
                    <a:pt x="184" y="148"/>
                    <a:pt x="184" y="103"/>
                  </a:cubicBezTo>
                  <a:cubicBezTo>
                    <a:pt x="184" y="58"/>
                    <a:pt x="148" y="22"/>
                    <a:pt x="103" y="2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0" name="Oval 17"/>
            <p:cNvSpPr>
              <a:spLocks noChangeArrowheads="1"/>
            </p:cNvSpPr>
            <p:nvPr/>
          </p:nvSpPr>
          <p:spPr bwMode="auto">
            <a:xfrm>
              <a:off x="4111625" y="2455863"/>
              <a:ext cx="79375" cy="7937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1" name="Freeform 18"/>
            <p:cNvSpPr>
              <a:spLocks/>
            </p:cNvSpPr>
            <p:nvPr/>
          </p:nvSpPr>
          <p:spPr bwMode="auto">
            <a:xfrm>
              <a:off x="4135438" y="2654300"/>
              <a:ext cx="31750" cy="106362"/>
            </a:xfrm>
            <a:custGeom>
              <a:avLst/>
              <a:gdLst/>
              <a:ahLst/>
              <a:cxnLst>
                <a:cxn ang="0">
                  <a:pos x="12" y="34"/>
                </a:cxn>
                <a:cxn ang="0">
                  <a:pos x="6" y="40"/>
                </a:cxn>
                <a:cxn ang="0">
                  <a:pos x="0" y="34"/>
                </a:cxn>
                <a:cxn ang="0">
                  <a:pos x="0" y="6"/>
                </a:cxn>
                <a:cxn ang="0">
                  <a:pos x="6" y="0"/>
                </a:cxn>
                <a:cxn ang="0">
                  <a:pos x="12" y="6"/>
                </a:cxn>
                <a:cxn ang="0">
                  <a:pos x="12" y="34"/>
                </a:cxn>
              </a:cxnLst>
              <a:rect l="0" t="0" r="r" b="b"/>
              <a:pathLst>
                <a:path w="12" h="40">
                  <a:moveTo>
                    <a:pt x="12" y="34"/>
                  </a:moveTo>
                  <a:cubicBezTo>
                    <a:pt x="12" y="38"/>
                    <a:pt x="9" y="40"/>
                    <a:pt x="6" y="40"/>
                  </a:cubicBezTo>
                  <a:cubicBezTo>
                    <a:pt x="3" y="40"/>
                    <a:pt x="0" y="38"/>
                    <a:pt x="0" y="34"/>
                  </a:cubicBezTo>
                  <a:cubicBezTo>
                    <a:pt x="0" y="6"/>
                    <a:pt x="0" y="6"/>
                    <a:pt x="0" y="6"/>
                  </a:cubicBezTo>
                  <a:cubicBezTo>
                    <a:pt x="0" y="2"/>
                    <a:pt x="3" y="0"/>
                    <a:pt x="6" y="0"/>
                  </a:cubicBezTo>
                  <a:cubicBezTo>
                    <a:pt x="9" y="0"/>
                    <a:pt x="12" y="2"/>
                    <a:pt x="12" y="6"/>
                  </a:cubicBezTo>
                  <a:lnTo>
                    <a:pt x="12"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2" name="Freeform 19"/>
            <p:cNvSpPr>
              <a:spLocks/>
            </p:cNvSpPr>
            <p:nvPr/>
          </p:nvSpPr>
          <p:spPr bwMode="auto">
            <a:xfrm>
              <a:off x="4135438" y="2230438"/>
              <a:ext cx="31750" cy="107950"/>
            </a:xfrm>
            <a:custGeom>
              <a:avLst/>
              <a:gdLst/>
              <a:ahLst/>
              <a:cxnLst>
                <a:cxn ang="0">
                  <a:pos x="12" y="34"/>
                </a:cxn>
                <a:cxn ang="0">
                  <a:pos x="6" y="41"/>
                </a:cxn>
                <a:cxn ang="0">
                  <a:pos x="0" y="34"/>
                </a:cxn>
                <a:cxn ang="0">
                  <a:pos x="0" y="6"/>
                </a:cxn>
                <a:cxn ang="0">
                  <a:pos x="6" y="0"/>
                </a:cxn>
                <a:cxn ang="0">
                  <a:pos x="12" y="6"/>
                </a:cxn>
                <a:cxn ang="0">
                  <a:pos x="12" y="34"/>
                </a:cxn>
              </a:cxnLst>
              <a:rect l="0" t="0" r="r" b="b"/>
              <a:pathLst>
                <a:path w="12" h="41">
                  <a:moveTo>
                    <a:pt x="12" y="34"/>
                  </a:moveTo>
                  <a:cubicBezTo>
                    <a:pt x="12" y="38"/>
                    <a:pt x="9" y="41"/>
                    <a:pt x="6" y="41"/>
                  </a:cubicBezTo>
                  <a:cubicBezTo>
                    <a:pt x="3" y="41"/>
                    <a:pt x="0" y="38"/>
                    <a:pt x="0" y="34"/>
                  </a:cubicBezTo>
                  <a:cubicBezTo>
                    <a:pt x="0" y="6"/>
                    <a:pt x="0" y="6"/>
                    <a:pt x="0" y="6"/>
                  </a:cubicBezTo>
                  <a:cubicBezTo>
                    <a:pt x="0" y="3"/>
                    <a:pt x="3" y="0"/>
                    <a:pt x="6" y="0"/>
                  </a:cubicBezTo>
                  <a:cubicBezTo>
                    <a:pt x="9" y="0"/>
                    <a:pt x="12" y="3"/>
                    <a:pt x="12" y="6"/>
                  </a:cubicBezTo>
                  <a:lnTo>
                    <a:pt x="12"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3" name="Freeform 20"/>
            <p:cNvSpPr>
              <a:spLocks/>
            </p:cNvSpPr>
            <p:nvPr/>
          </p:nvSpPr>
          <p:spPr bwMode="auto">
            <a:xfrm>
              <a:off x="4308475" y="2479675"/>
              <a:ext cx="109537" cy="31750"/>
            </a:xfrm>
            <a:custGeom>
              <a:avLst/>
              <a:gdLst/>
              <a:ahLst/>
              <a:cxnLst>
                <a:cxn ang="0">
                  <a:pos x="35" y="0"/>
                </a:cxn>
                <a:cxn ang="0">
                  <a:pos x="41" y="6"/>
                </a:cxn>
                <a:cxn ang="0">
                  <a:pos x="35" y="12"/>
                </a:cxn>
                <a:cxn ang="0">
                  <a:pos x="7" y="12"/>
                </a:cxn>
                <a:cxn ang="0">
                  <a:pos x="0" y="6"/>
                </a:cxn>
                <a:cxn ang="0">
                  <a:pos x="7" y="0"/>
                </a:cxn>
                <a:cxn ang="0">
                  <a:pos x="35" y="0"/>
                </a:cxn>
              </a:cxnLst>
              <a:rect l="0" t="0" r="r" b="b"/>
              <a:pathLst>
                <a:path w="41" h="12">
                  <a:moveTo>
                    <a:pt x="35" y="0"/>
                  </a:moveTo>
                  <a:cubicBezTo>
                    <a:pt x="39" y="0"/>
                    <a:pt x="41" y="3"/>
                    <a:pt x="41" y="6"/>
                  </a:cubicBezTo>
                  <a:cubicBezTo>
                    <a:pt x="41" y="10"/>
                    <a:pt x="39" y="12"/>
                    <a:pt x="35" y="12"/>
                  </a:cubicBezTo>
                  <a:cubicBezTo>
                    <a:pt x="7" y="12"/>
                    <a:pt x="7" y="12"/>
                    <a:pt x="7" y="12"/>
                  </a:cubicBezTo>
                  <a:cubicBezTo>
                    <a:pt x="3" y="12"/>
                    <a:pt x="0" y="10"/>
                    <a:pt x="0" y="6"/>
                  </a:cubicBezTo>
                  <a:cubicBezTo>
                    <a:pt x="0" y="3"/>
                    <a:pt x="3" y="0"/>
                    <a:pt x="7" y="0"/>
                  </a:cubicBezTo>
                  <a:lnTo>
                    <a:pt x="3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4" name="Freeform 21"/>
            <p:cNvSpPr>
              <a:spLocks/>
            </p:cNvSpPr>
            <p:nvPr/>
          </p:nvSpPr>
          <p:spPr bwMode="auto">
            <a:xfrm>
              <a:off x="3886200" y="2479675"/>
              <a:ext cx="107950" cy="31750"/>
            </a:xfrm>
            <a:custGeom>
              <a:avLst/>
              <a:gdLst/>
              <a:ahLst/>
              <a:cxnLst>
                <a:cxn ang="0">
                  <a:pos x="34" y="0"/>
                </a:cxn>
                <a:cxn ang="0">
                  <a:pos x="41" y="6"/>
                </a:cxn>
                <a:cxn ang="0">
                  <a:pos x="34" y="12"/>
                </a:cxn>
                <a:cxn ang="0">
                  <a:pos x="6" y="12"/>
                </a:cxn>
                <a:cxn ang="0">
                  <a:pos x="0" y="6"/>
                </a:cxn>
                <a:cxn ang="0">
                  <a:pos x="6" y="0"/>
                </a:cxn>
                <a:cxn ang="0">
                  <a:pos x="34" y="0"/>
                </a:cxn>
              </a:cxnLst>
              <a:rect l="0" t="0" r="r" b="b"/>
              <a:pathLst>
                <a:path w="41" h="12">
                  <a:moveTo>
                    <a:pt x="34" y="0"/>
                  </a:moveTo>
                  <a:cubicBezTo>
                    <a:pt x="38" y="0"/>
                    <a:pt x="41" y="3"/>
                    <a:pt x="41" y="6"/>
                  </a:cubicBezTo>
                  <a:cubicBezTo>
                    <a:pt x="41" y="10"/>
                    <a:pt x="38" y="12"/>
                    <a:pt x="34" y="12"/>
                  </a:cubicBezTo>
                  <a:cubicBezTo>
                    <a:pt x="6" y="12"/>
                    <a:pt x="6" y="12"/>
                    <a:pt x="6" y="12"/>
                  </a:cubicBezTo>
                  <a:cubicBezTo>
                    <a:pt x="2" y="12"/>
                    <a:pt x="0" y="10"/>
                    <a:pt x="0" y="6"/>
                  </a:cubicBezTo>
                  <a:cubicBezTo>
                    <a:pt x="0" y="3"/>
                    <a:pt x="2" y="0"/>
                    <a:pt x="6" y="0"/>
                  </a:cubicBezTo>
                  <a:lnTo>
                    <a:pt x="3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35" name="Group 34"/>
          <p:cNvGrpSpPr>
            <a:grpSpLocks noChangeAspect="1"/>
          </p:cNvGrpSpPr>
          <p:nvPr/>
        </p:nvGrpSpPr>
        <p:grpSpPr>
          <a:xfrm>
            <a:off x="5078605" y="3716751"/>
            <a:ext cx="371061" cy="457200"/>
            <a:chOff x="4598988" y="3263900"/>
            <a:chExt cx="444500" cy="547688"/>
          </a:xfrm>
          <a:solidFill>
            <a:schemeClr val="bg1"/>
          </a:solidFill>
          <a:effectLst>
            <a:outerShdw blurRad="50800" dist="38100" dir="2700000" algn="tl" rotWithShape="0">
              <a:prstClr val="black">
                <a:alpha val="40000"/>
              </a:prstClr>
            </a:outerShdw>
          </a:effectLst>
        </p:grpSpPr>
        <p:sp>
          <p:nvSpPr>
            <p:cNvPr id="36" name="Freeform 9"/>
            <p:cNvSpPr>
              <a:spLocks/>
            </p:cNvSpPr>
            <p:nvPr/>
          </p:nvSpPr>
          <p:spPr bwMode="auto">
            <a:xfrm>
              <a:off x="4598988" y="3465513"/>
              <a:ext cx="444500" cy="263525"/>
            </a:xfrm>
            <a:custGeom>
              <a:avLst/>
              <a:gdLst/>
              <a:ahLst/>
              <a:cxnLst>
                <a:cxn ang="0">
                  <a:pos x="83" y="99"/>
                </a:cxn>
                <a:cxn ang="0">
                  <a:pos x="0" y="11"/>
                </a:cxn>
                <a:cxn ang="0">
                  <a:pos x="11" y="0"/>
                </a:cxn>
                <a:cxn ang="0">
                  <a:pos x="22" y="11"/>
                </a:cxn>
                <a:cxn ang="0">
                  <a:pos x="83" y="76"/>
                </a:cxn>
                <a:cxn ang="0">
                  <a:pos x="145" y="11"/>
                </a:cxn>
                <a:cxn ang="0">
                  <a:pos x="156" y="0"/>
                </a:cxn>
                <a:cxn ang="0">
                  <a:pos x="167" y="11"/>
                </a:cxn>
                <a:cxn ang="0">
                  <a:pos x="83" y="99"/>
                </a:cxn>
              </a:cxnLst>
              <a:rect l="0" t="0" r="r" b="b"/>
              <a:pathLst>
                <a:path w="167" h="99">
                  <a:moveTo>
                    <a:pt x="83" y="99"/>
                  </a:moveTo>
                  <a:cubicBezTo>
                    <a:pt x="37" y="99"/>
                    <a:pt x="0" y="59"/>
                    <a:pt x="0" y="11"/>
                  </a:cubicBezTo>
                  <a:cubicBezTo>
                    <a:pt x="0" y="5"/>
                    <a:pt x="5" y="0"/>
                    <a:pt x="11" y="0"/>
                  </a:cubicBezTo>
                  <a:cubicBezTo>
                    <a:pt x="17" y="0"/>
                    <a:pt x="22" y="5"/>
                    <a:pt x="22" y="11"/>
                  </a:cubicBezTo>
                  <a:cubicBezTo>
                    <a:pt x="22" y="47"/>
                    <a:pt x="49" y="76"/>
                    <a:pt x="83" y="76"/>
                  </a:cubicBezTo>
                  <a:cubicBezTo>
                    <a:pt x="117" y="76"/>
                    <a:pt x="145" y="47"/>
                    <a:pt x="145" y="11"/>
                  </a:cubicBezTo>
                  <a:cubicBezTo>
                    <a:pt x="145" y="5"/>
                    <a:pt x="150" y="0"/>
                    <a:pt x="156" y="0"/>
                  </a:cubicBezTo>
                  <a:cubicBezTo>
                    <a:pt x="162" y="0"/>
                    <a:pt x="167" y="5"/>
                    <a:pt x="167" y="11"/>
                  </a:cubicBezTo>
                  <a:cubicBezTo>
                    <a:pt x="167" y="59"/>
                    <a:pt x="130" y="99"/>
                    <a:pt x="83" y="9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7" name="Freeform 10"/>
            <p:cNvSpPr>
              <a:spLocks/>
            </p:cNvSpPr>
            <p:nvPr/>
          </p:nvSpPr>
          <p:spPr bwMode="auto">
            <a:xfrm>
              <a:off x="4724400" y="3263900"/>
              <a:ext cx="193675" cy="374650"/>
            </a:xfrm>
            <a:custGeom>
              <a:avLst/>
              <a:gdLst/>
              <a:ahLst/>
              <a:cxnLst>
                <a:cxn ang="0">
                  <a:pos x="57" y="95"/>
                </a:cxn>
                <a:cxn ang="0">
                  <a:pos x="57" y="75"/>
                </a:cxn>
                <a:cxn ang="0">
                  <a:pos x="73" y="75"/>
                </a:cxn>
                <a:cxn ang="0">
                  <a:pos x="73" y="62"/>
                </a:cxn>
                <a:cxn ang="0">
                  <a:pos x="57" y="62"/>
                </a:cxn>
                <a:cxn ang="0">
                  <a:pos x="57" y="42"/>
                </a:cxn>
                <a:cxn ang="0">
                  <a:pos x="73" y="42"/>
                </a:cxn>
                <a:cxn ang="0">
                  <a:pos x="73" y="36"/>
                </a:cxn>
                <a:cxn ang="0">
                  <a:pos x="36" y="0"/>
                </a:cxn>
                <a:cxn ang="0">
                  <a:pos x="0" y="36"/>
                </a:cxn>
                <a:cxn ang="0">
                  <a:pos x="0" y="42"/>
                </a:cxn>
                <a:cxn ang="0">
                  <a:pos x="15" y="42"/>
                </a:cxn>
                <a:cxn ang="0">
                  <a:pos x="15" y="62"/>
                </a:cxn>
                <a:cxn ang="0">
                  <a:pos x="0" y="62"/>
                </a:cxn>
                <a:cxn ang="0">
                  <a:pos x="0" y="75"/>
                </a:cxn>
                <a:cxn ang="0">
                  <a:pos x="15" y="75"/>
                </a:cxn>
                <a:cxn ang="0">
                  <a:pos x="15" y="95"/>
                </a:cxn>
                <a:cxn ang="0">
                  <a:pos x="0" y="95"/>
                </a:cxn>
                <a:cxn ang="0">
                  <a:pos x="0" y="104"/>
                </a:cxn>
                <a:cxn ang="0">
                  <a:pos x="36" y="141"/>
                </a:cxn>
                <a:cxn ang="0">
                  <a:pos x="73" y="104"/>
                </a:cxn>
                <a:cxn ang="0">
                  <a:pos x="73" y="95"/>
                </a:cxn>
                <a:cxn ang="0">
                  <a:pos x="57" y="95"/>
                </a:cxn>
              </a:cxnLst>
              <a:rect l="0" t="0" r="r" b="b"/>
              <a:pathLst>
                <a:path w="73" h="141">
                  <a:moveTo>
                    <a:pt x="57" y="95"/>
                  </a:moveTo>
                  <a:cubicBezTo>
                    <a:pt x="57" y="75"/>
                    <a:pt x="57" y="75"/>
                    <a:pt x="57" y="75"/>
                  </a:cubicBezTo>
                  <a:cubicBezTo>
                    <a:pt x="73" y="75"/>
                    <a:pt x="73" y="75"/>
                    <a:pt x="73" y="75"/>
                  </a:cubicBezTo>
                  <a:cubicBezTo>
                    <a:pt x="73" y="62"/>
                    <a:pt x="73" y="62"/>
                    <a:pt x="73" y="62"/>
                  </a:cubicBezTo>
                  <a:cubicBezTo>
                    <a:pt x="57" y="62"/>
                    <a:pt x="57" y="62"/>
                    <a:pt x="57" y="62"/>
                  </a:cubicBezTo>
                  <a:cubicBezTo>
                    <a:pt x="57" y="42"/>
                    <a:pt x="57" y="42"/>
                    <a:pt x="57" y="42"/>
                  </a:cubicBezTo>
                  <a:cubicBezTo>
                    <a:pt x="73" y="42"/>
                    <a:pt x="73" y="42"/>
                    <a:pt x="73" y="42"/>
                  </a:cubicBezTo>
                  <a:cubicBezTo>
                    <a:pt x="73" y="36"/>
                    <a:pt x="73" y="36"/>
                    <a:pt x="73" y="36"/>
                  </a:cubicBezTo>
                  <a:cubicBezTo>
                    <a:pt x="73" y="16"/>
                    <a:pt x="57" y="0"/>
                    <a:pt x="36" y="0"/>
                  </a:cubicBezTo>
                  <a:cubicBezTo>
                    <a:pt x="16" y="0"/>
                    <a:pt x="0" y="16"/>
                    <a:pt x="0" y="36"/>
                  </a:cubicBezTo>
                  <a:cubicBezTo>
                    <a:pt x="0" y="42"/>
                    <a:pt x="0" y="42"/>
                    <a:pt x="0" y="42"/>
                  </a:cubicBezTo>
                  <a:cubicBezTo>
                    <a:pt x="15" y="42"/>
                    <a:pt x="15" y="42"/>
                    <a:pt x="15" y="42"/>
                  </a:cubicBezTo>
                  <a:cubicBezTo>
                    <a:pt x="15" y="62"/>
                    <a:pt x="15" y="62"/>
                    <a:pt x="15" y="62"/>
                  </a:cubicBezTo>
                  <a:cubicBezTo>
                    <a:pt x="0" y="62"/>
                    <a:pt x="0" y="62"/>
                    <a:pt x="0" y="62"/>
                  </a:cubicBezTo>
                  <a:cubicBezTo>
                    <a:pt x="0" y="75"/>
                    <a:pt x="0" y="75"/>
                    <a:pt x="0" y="75"/>
                  </a:cubicBezTo>
                  <a:cubicBezTo>
                    <a:pt x="15" y="75"/>
                    <a:pt x="15" y="75"/>
                    <a:pt x="15" y="75"/>
                  </a:cubicBezTo>
                  <a:cubicBezTo>
                    <a:pt x="15" y="95"/>
                    <a:pt x="15" y="95"/>
                    <a:pt x="15" y="95"/>
                  </a:cubicBezTo>
                  <a:cubicBezTo>
                    <a:pt x="0" y="95"/>
                    <a:pt x="0" y="95"/>
                    <a:pt x="0" y="95"/>
                  </a:cubicBezTo>
                  <a:cubicBezTo>
                    <a:pt x="0" y="104"/>
                    <a:pt x="0" y="104"/>
                    <a:pt x="0" y="104"/>
                  </a:cubicBezTo>
                  <a:cubicBezTo>
                    <a:pt x="0" y="125"/>
                    <a:pt x="16" y="141"/>
                    <a:pt x="36" y="141"/>
                  </a:cubicBezTo>
                  <a:cubicBezTo>
                    <a:pt x="57" y="141"/>
                    <a:pt x="73" y="125"/>
                    <a:pt x="73" y="104"/>
                  </a:cubicBezTo>
                  <a:cubicBezTo>
                    <a:pt x="73" y="95"/>
                    <a:pt x="73" y="95"/>
                    <a:pt x="73" y="95"/>
                  </a:cubicBezTo>
                  <a:lnTo>
                    <a:pt x="57" y="9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8" name="Rectangle 11"/>
            <p:cNvSpPr>
              <a:spLocks noChangeArrowheads="1"/>
            </p:cNvSpPr>
            <p:nvPr/>
          </p:nvSpPr>
          <p:spPr bwMode="auto">
            <a:xfrm>
              <a:off x="4783138" y="3705225"/>
              <a:ext cx="76200" cy="71437"/>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9" name="Rectangle 12"/>
            <p:cNvSpPr>
              <a:spLocks noChangeArrowheads="1"/>
            </p:cNvSpPr>
            <p:nvPr/>
          </p:nvSpPr>
          <p:spPr bwMode="auto">
            <a:xfrm>
              <a:off x="4684713" y="3757613"/>
              <a:ext cx="271462" cy="539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46" name="TextBox 45"/>
          <p:cNvSpPr txBox="1"/>
          <p:nvPr/>
        </p:nvSpPr>
        <p:spPr>
          <a:xfrm>
            <a:off x="1247137" y="2159524"/>
            <a:ext cx="1473426" cy="1200329"/>
          </a:xfrm>
          <a:prstGeom prst="rect">
            <a:avLst/>
          </a:prstGeom>
          <a:noFill/>
        </p:spPr>
        <p:txBody>
          <a:bodyPr wrap="square" rtlCol="0">
            <a:spAutoFit/>
          </a:bodyPr>
          <a:lstStyle/>
          <a:p>
            <a:pPr algn="ctr"/>
            <a:r>
              <a:rPr lang="en-US" sz="1600" b="1" dirty="0">
                <a:solidFill>
                  <a:schemeClr val="bg1"/>
                </a:solidFill>
                <a:latin typeface="Candara" panose="020E0502030303020204" pitchFamily="34" charset="0"/>
              </a:rPr>
              <a:t>Lorem Ipsum</a:t>
            </a:r>
          </a:p>
          <a:p>
            <a:pPr algn="ctr"/>
            <a:endParaRPr lang="en-US" sz="800" dirty="0">
              <a:solidFill>
                <a:schemeClr val="bg1"/>
              </a:solidFill>
              <a:latin typeface="Candara" panose="020E0502030303020204" pitchFamily="34" charset="0"/>
            </a:endParaRPr>
          </a:p>
          <a:p>
            <a:pPr algn="ctr"/>
            <a:r>
              <a:rPr lang="en-US" sz="1200" dirty="0">
                <a:solidFill>
                  <a:schemeClr val="bg1">
                    <a:lumMod val="95000"/>
                  </a:schemeClr>
                </a:solidFill>
                <a:latin typeface="Candara" panose="020E0502030303020204" pitchFamily="34" charset="0"/>
              </a:rPr>
              <a:t>Lorem ipsum dolor sit amet, consec tetur adipiscing elit, sed do</a:t>
            </a:r>
          </a:p>
        </p:txBody>
      </p:sp>
      <p:sp>
        <p:nvSpPr>
          <p:cNvPr id="47" name="TextBox 46"/>
          <p:cNvSpPr txBox="1"/>
          <p:nvPr/>
        </p:nvSpPr>
        <p:spPr>
          <a:xfrm>
            <a:off x="4119345" y="2159524"/>
            <a:ext cx="1473426" cy="1200329"/>
          </a:xfrm>
          <a:prstGeom prst="rect">
            <a:avLst/>
          </a:prstGeom>
          <a:noFill/>
        </p:spPr>
        <p:txBody>
          <a:bodyPr wrap="square" rtlCol="0">
            <a:spAutoFit/>
          </a:bodyPr>
          <a:lstStyle/>
          <a:p>
            <a:pPr algn="ctr"/>
            <a:r>
              <a:rPr lang="en-US" sz="1600" b="1" dirty="0">
                <a:solidFill>
                  <a:schemeClr val="bg1"/>
                </a:solidFill>
                <a:latin typeface="Candara" panose="020E0502030303020204" pitchFamily="34" charset="0"/>
              </a:rPr>
              <a:t>Lorem Ipsum</a:t>
            </a:r>
          </a:p>
          <a:p>
            <a:pPr algn="ctr"/>
            <a:endParaRPr lang="en-US" sz="800" dirty="0">
              <a:solidFill>
                <a:schemeClr val="bg1"/>
              </a:solidFill>
              <a:latin typeface="Candara" panose="020E0502030303020204" pitchFamily="34" charset="0"/>
            </a:endParaRPr>
          </a:p>
          <a:p>
            <a:pPr algn="ctr"/>
            <a:r>
              <a:rPr lang="en-US" sz="1200" dirty="0">
                <a:solidFill>
                  <a:schemeClr val="bg1">
                    <a:lumMod val="95000"/>
                  </a:schemeClr>
                </a:solidFill>
                <a:latin typeface="Candara" panose="020E0502030303020204" pitchFamily="34" charset="0"/>
              </a:rPr>
              <a:t>Lorem ipsum dolor sit amet, consec tetur adipiscing elit, sed do</a:t>
            </a:r>
          </a:p>
        </p:txBody>
      </p:sp>
      <p:sp>
        <p:nvSpPr>
          <p:cNvPr id="48" name="TextBox 47"/>
          <p:cNvSpPr txBox="1"/>
          <p:nvPr/>
        </p:nvSpPr>
        <p:spPr>
          <a:xfrm>
            <a:off x="7041101" y="2158186"/>
            <a:ext cx="1473426" cy="1200329"/>
          </a:xfrm>
          <a:prstGeom prst="rect">
            <a:avLst/>
          </a:prstGeom>
          <a:noFill/>
        </p:spPr>
        <p:txBody>
          <a:bodyPr wrap="square" rtlCol="0">
            <a:spAutoFit/>
          </a:bodyPr>
          <a:lstStyle/>
          <a:p>
            <a:pPr algn="ctr"/>
            <a:r>
              <a:rPr lang="en-US" sz="1600" b="1" dirty="0">
                <a:solidFill>
                  <a:schemeClr val="bg1"/>
                </a:solidFill>
                <a:latin typeface="Candara" panose="020E0502030303020204" pitchFamily="34" charset="0"/>
              </a:rPr>
              <a:t>Lorem Ipsum</a:t>
            </a:r>
          </a:p>
          <a:p>
            <a:pPr algn="ctr"/>
            <a:endParaRPr lang="en-US" sz="800" dirty="0">
              <a:solidFill>
                <a:schemeClr val="bg1"/>
              </a:solidFill>
              <a:latin typeface="Candara" panose="020E0502030303020204" pitchFamily="34" charset="0"/>
            </a:endParaRPr>
          </a:p>
          <a:p>
            <a:pPr algn="ctr"/>
            <a:r>
              <a:rPr lang="en-US" sz="1200" dirty="0">
                <a:solidFill>
                  <a:schemeClr val="bg1">
                    <a:lumMod val="95000"/>
                  </a:schemeClr>
                </a:solidFill>
                <a:latin typeface="Candara" panose="020E0502030303020204" pitchFamily="34" charset="0"/>
              </a:rPr>
              <a:t>Lorem ipsum dolor sit amet, consec tetur adipiscing elit, sed do</a:t>
            </a:r>
          </a:p>
        </p:txBody>
      </p:sp>
      <p:sp>
        <p:nvSpPr>
          <p:cNvPr id="50" name="TextBox 49"/>
          <p:cNvSpPr txBox="1"/>
          <p:nvPr/>
        </p:nvSpPr>
        <p:spPr>
          <a:xfrm>
            <a:off x="5725993" y="4592622"/>
            <a:ext cx="1473426" cy="1200329"/>
          </a:xfrm>
          <a:prstGeom prst="rect">
            <a:avLst/>
          </a:prstGeom>
          <a:noFill/>
        </p:spPr>
        <p:txBody>
          <a:bodyPr wrap="square" rtlCol="0">
            <a:spAutoFit/>
          </a:bodyPr>
          <a:lstStyle/>
          <a:p>
            <a:pPr algn="ctr"/>
            <a:r>
              <a:rPr lang="en-US" sz="1600" b="1" dirty="0">
                <a:solidFill>
                  <a:schemeClr val="bg1"/>
                </a:solidFill>
                <a:latin typeface="Candara" panose="020E0502030303020204" pitchFamily="34" charset="0"/>
              </a:rPr>
              <a:t>Lorem Ipsum</a:t>
            </a:r>
          </a:p>
          <a:p>
            <a:pPr algn="ctr"/>
            <a:endParaRPr lang="en-US" sz="800" dirty="0">
              <a:solidFill>
                <a:schemeClr val="bg1"/>
              </a:solidFill>
              <a:latin typeface="Candara" panose="020E0502030303020204" pitchFamily="34" charset="0"/>
            </a:endParaRPr>
          </a:p>
          <a:p>
            <a:pPr algn="ctr"/>
            <a:r>
              <a:rPr lang="en-US" sz="1200" dirty="0">
                <a:solidFill>
                  <a:schemeClr val="bg1">
                    <a:lumMod val="95000"/>
                  </a:schemeClr>
                </a:solidFill>
                <a:latin typeface="Candara" panose="020E0502030303020204" pitchFamily="34" charset="0"/>
              </a:rPr>
              <a:t>Lorem ipsum dolor sit amet, consec tetur adipiscing elit, sed do</a:t>
            </a:r>
          </a:p>
        </p:txBody>
      </p:sp>
      <p:sp>
        <p:nvSpPr>
          <p:cNvPr id="51" name="TextBox 50"/>
          <p:cNvSpPr txBox="1"/>
          <p:nvPr/>
        </p:nvSpPr>
        <p:spPr>
          <a:xfrm>
            <a:off x="8631371" y="4591104"/>
            <a:ext cx="1473426" cy="1200329"/>
          </a:xfrm>
          <a:prstGeom prst="rect">
            <a:avLst/>
          </a:prstGeom>
          <a:noFill/>
        </p:spPr>
        <p:txBody>
          <a:bodyPr wrap="square" rtlCol="0">
            <a:spAutoFit/>
          </a:bodyPr>
          <a:lstStyle/>
          <a:p>
            <a:pPr algn="ctr"/>
            <a:r>
              <a:rPr lang="en-US" sz="1600" b="1" dirty="0">
                <a:solidFill>
                  <a:schemeClr val="bg1"/>
                </a:solidFill>
                <a:latin typeface="Candara" panose="020E0502030303020204" pitchFamily="34" charset="0"/>
              </a:rPr>
              <a:t>Lorem Ipsum</a:t>
            </a:r>
          </a:p>
          <a:p>
            <a:pPr algn="ctr"/>
            <a:endParaRPr lang="en-US" sz="800" dirty="0">
              <a:solidFill>
                <a:schemeClr val="bg1"/>
              </a:solidFill>
              <a:latin typeface="Candara" panose="020E0502030303020204" pitchFamily="34" charset="0"/>
            </a:endParaRPr>
          </a:p>
          <a:p>
            <a:pPr algn="ctr"/>
            <a:r>
              <a:rPr lang="en-US" sz="1200" dirty="0">
                <a:solidFill>
                  <a:schemeClr val="bg1">
                    <a:lumMod val="95000"/>
                  </a:schemeClr>
                </a:solidFill>
                <a:latin typeface="Candara" panose="020E0502030303020204" pitchFamily="34" charset="0"/>
              </a:rPr>
              <a:t>Lorem ipsum dolor sit amet, consec tetur adipiscing elit, sed do</a:t>
            </a:r>
          </a:p>
        </p:txBody>
      </p:sp>
      <p:pic>
        <p:nvPicPr>
          <p:cNvPr id="45" name="Picture 44">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047076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par>
                          <p:cTn id="8" fill="hold">
                            <p:stCondLst>
                              <p:cond delay="750"/>
                            </p:stCondLst>
                            <p:childTnLst>
                              <p:par>
                                <p:cTn id="9" presetID="47"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up)">
                                      <p:cBhvr>
                                        <p:cTn id="17" dur="500"/>
                                        <p:tgtEl>
                                          <p:spTgt spid="46"/>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fltVal val="0"/>
                                          </p:val>
                                        </p:tav>
                                        <p:tav tm="100000">
                                          <p:val>
                                            <p:strVal val="#ppt_w"/>
                                          </p:val>
                                        </p:tav>
                                      </p:tavLst>
                                    </p:anim>
                                    <p:anim calcmode="lin" valueType="num">
                                      <p:cBhvr>
                                        <p:cTn id="22" dur="500" fill="hold"/>
                                        <p:tgtEl>
                                          <p:spTgt spid="25"/>
                                        </p:tgtEl>
                                        <p:attrNameLst>
                                          <p:attrName>ppt_h</p:attrName>
                                        </p:attrNameLst>
                                      </p:cBhvr>
                                      <p:tavLst>
                                        <p:tav tm="0">
                                          <p:val>
                                            <p:fltVal val="0"/>
                                          </p:val>
                                        </p:tav>
                                        <p:tav tm="100000">
                                          <p:val>
                                            <p:strVal val="#ppt_h"/>
                                          </p:val>
                                        </p:tav>
                                      </p:tavLst>
                                    </p:anim>
                                    <p:animEffect transition="in" filter="fade">
                                      <p:cBhvr>
                                        <p:cTn id="23" dur="500"/>
                                        <p:tgtEl>
                                          <p:spTgt spid="25"/>
                                        </p:tgtEl>
                                      </p:cBhvr>
                                    </p:animEffect>
                                  </p:childTnLst>
                                </p:cTn>
                              </p:par>
                            </p:childTnLst>
                          </p:cTn>
                        </p:par>
                        <p:par>
                          <p:cTn id="24" fill="hold">
                            <p:stCondLst>
                              <p:cond delay="2750"/>
                            </p:stCondLst>
                            <p:childTnLst>
                              <p:par>
                                <p:cTn id="25" presetID="42"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par>
                          <p:cTn id="30" fill="hold">
                            <p:stCondLst>
                              <p:cond delay="3750"/>
                            </p:stCondLst>
                            <p:childTnLst>
                              <p:par>
                                <p:cTn id="31" presetID="22" presetClass="entr" presetSubtype="1"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up)">
                                      <p:cBhvr>
                                        <p:cTn id="33" dur="500"/>
                                        <p:tgtEl>
                                          <p:spTgt spid="47"/>
                                        </p:tgtEl>
                                      </p:cBhvr>
                                    </p:animEffect>
                                  </p:childTnLst>
                                </p:cTn>
                              </p:par>
                            </p:childTnLst>
                          </p:cTn>
                        </p:par>
                        <p:par>
                          <p:cTn id="34" fill="hold">
                            <p:stCondLst>
                              <p:cond delay="4250"/>
                            </p:stCondLst>
                            <p:childTnLst>
                              <p:par>
                                <p:cTn id="35" presetID="53" presetClass="entr" presetSubtype="16"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childTnLst>
                                </p:cTn>
                              </p:par>
                            </p:childTnLst>
                          </p:cTn>
                        </p:par>
                        <p:par>
                          <p:cTn id="40" fill="hold">
                            <p:stCondLst>
                              <p:cond delay="4750"/>
                            </p:stCondLst>
                            <p:childTnLst>
                              <p:par>
                                <p:cTn id="41" presetID="42"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childTnLst>
                          </p:cTn>
                        </p:par>
                        <p:par>
                          <p:cTn id="46" fill="hold">
                            <p:stCondLst>
                              <p:cond delay="5750"/>
                            </p:stCondLst>
                            <p:childTnLst>
                              <p:par>
                                <p:cTn id="47" presetID="22" presetClass="entr" presetSubtype="1"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childTnLst>
                          </p:cTn>
                        </p:par>
                        <p:par>
                          <p:cTn id="50" fill="hold">
                            <p:stCondLst>
                              <p:cond delay="6250"/>
                            </p:stCondLst>
                            <p:childTnLst>
                              <p:par>
                                <p:cTn id="51" presetID="53" presetClass="entr" presetSubtype="16"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p:cTn id="53" dur="500" fill="hold"/>
                                        <p:tgtEl>
                                          <p:spTgt spid="22"/>
                                        </p:tgtEl>
                                        <p:attrNameLst>
                                          <p:attrName>ppt_w</p:attrName>
                                        </p:attrNameLst>
                                      </p:cBhvr>
                                      <p:tavLst>
                                        <p:tav tm="0">
                                          <p:val>
                                            <p:fltVal val="0"/>
                                          </p:val>
                                        </p:tav>
                                        <p:tav tm="100000">
                                          <p:val>
                                            <p:strVal val="#ppt_w"/>
                                          </p:val>
                                        </p:tav>
                                      </p:tavLst>
                                    </p:anim>
                                    <p:anim calcmode="lin" valueType="num">
                                      <p:cBhvr>
                                        <p:cTn id="54" dur="500" fill="hold"/>
                                        <p:tgtEl>
                                          <p:spTgt spid="22"/>
                                        </p:tgtEl>
                                        <p:attrNameLst>
                                          <p:attrName>ppt_h</p:attrName>
                                        </p:attrNameLst>
                                      </p:cBhvr>
                                      <p:tavLst>
                                        <p:tav tm="0">
                                          <p:val>
                                            <p:fltVal val="0"/>
                                          </p:val>
                                        </p:tav>
                                        <p:tav tm="100000">
                                          <p:val>
                                            <p:strVal val="#ppt_h"/>
                                          </p:val>
                                        </p:tav>
                                      </p:tavLst>
                                    </p:anim>
                                    <p:animEffect transition="in" filter="fade">
                                      <p:cBhvr>
                                        <p:cTn id="55" dur="500"/>
                                        <p:tgtEl>
                                          <p:spTgt spid="22"/>
                                        </p:tgtEl>
                                      </p:cBhvr>
                                    </p:animEffect>
                                  </p:childTnLst>
                                </p:cTn>
                              </p:par>
                            </p:childTnLst>
                          </p:cTn>
                        </p:par>
                        <p:par>
                          <p:cTn id="56" fill="hold">
                            <p:stCondLst>
                              <p:cond delay="6750"/>
                            </p:stCondLst>
                            <p:childTnLst>
                              <p:par>
                                <p:cTn id="57" presetID="42"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childTnLst>
                          </p:cTn>
                        </p:par>
                        <p:par>
                          <p:cTn id="62" fill="hold">
                            <p:stCondLst>
                              <p:cond delay="7750"/>
                            </p:stCondLst>
                            <p:childTnLst>
                              <p:par>
                                <p:cTn id="63" presetID="53" presetClass="entr" presetSubtype="16" fill="hold" nodeType="afterEffect">
                                  <p:stCondLst>
                                    <p:cond delay="0"/>
                                  </p:stCondLst>
                                  <p:childTnLst>
                                    <p:set>
                                      <p:cBhvr>
                                        <p:cTn id="64" dur="1" fill="hold">
                                          <p:stCondLst>
                                            <p:cond delay="0"/>
                                          </p:stCondLst>
                                        </p:cTn>
                                        <p:tgtEl>
                                          <p:spTgt spid="40"/>
                                        </p:tgtEl>
                                        <p:attrNameLst>
                                          <p:attrName>style.visibility</p:attrName>
                                        </p:attrNameLst>
                                      </p:cBhvr>
                                      <p:to>
                                        <p:strVal val="visible"/>
                                      </p:to>
                                    </p:set>
                                    <p:anim calcmode="lin" valueType="num">
                                      <p:cBhvr>
                                        <p:cTn id="65" dur="500" fill="hold"/>
                                        <p:tgtEl>
                                          <p:spTgt spid="40"/>
                                        </p:tgtEl>
                                        <p:attrNameLst>
                                          <p:attrName>ppt_w</p:attrName>
                                        </p:attrNameLst>
                                      </p:cBhvr>
                                      <p:tavLst>
                                        <p:tav tm="0">
                                          <p:val>
                                            <p:fltVal val="0"/>
                                          </p:val>
                                        </p:tav>
                                        <p:tav tm="100000">
                                          <p:val>
                                            <p:strVal val="#ppt_w"/>
                                          </p:val>
                                        </p:tav>
                                      </p:tavLst>
                                    </p:anim>
                                    <p:anim calcmode="lin" valueType="num">
                                      <p:cBhvr>
                                        <p:cTn id="66" dur="500" fill="hold"/>
                                        <p:tgtEl>
                                          <p:spTgt spid="40"/>
                                        </p:tgtEl>
                                        <p:attrNameLst>
                                          <p:attrName>ppt_h</p:attrName>
                                        </p:attrNameLst>
                                      </p:cBhvr>
                                      <p:tavLst>
                                        <p:tav tm="0">
                                          <p:val>
                                            <p:fltVal val="0"/>
                                          </p:val>
                                        </p:tav>
                                        <p:tav tm="100000">
                                          <p:val>
                                            <p:strVal val="#ppt_h"/>
                                          </p:val>
                                        </p:tav>
                                      </p:tavLst>
                                    </p:anim>
                                    <p:animEffect transition="in" filter="fade">
                                      <p:cBhvr>
                                        <p:cTn id="67" dur="500"/>
                                        <p:tgtEl>
                                          <p:spTgt spid="40"/>
                                        </p:tgtEl>
                                      </p:cBhvr>
                                    </p:animEffect>
                                  </p:childTnLst>
                                </p:cTn>
                              </p:par>
                            </p:childTnLst>
                          </p:cTn>
                        </p:par>
                        <p:par>
                          <p:cTn id="68" fill="hold">
                            <p:stCondLst>
                              <p:cond delay="8250"/>
                            </p:stCondLst>
                            <p:childTnLst>
                              <p:par>
                                <p:cTn id="69" presetID="22" presetClass="entr" presetSubtype="1" fill="hold" grpId="0" nodeType="after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wipe(up)">
                                      <p:cBhvr>
                                        <p:cTn id="71" dur="500"/>
                                        <p:tgtEl>
                                          <p:spTgt spid="49"/>
                                        </p:tgtEl>
                                      </p:cBhvr>
                                    </p:animEffect>
                                  </p:childTnLst>
                                </p:cTn>
                              </p:par>
                            </p:childTnLst>
                          </p:cTn>
                        </p:par>
                        <p:par>
                          <p:cTn id="72" fill="hold">
                            <p:stCondLst>
                              <p:cond delay="8750"/>
                            </p:stCondLst>
                            <p:childTnLst>
                              <p:par>
                                <p:cTn id="73" presetID="42" presetClass="entr" presetSubtype="0" fill="hold" grpId="0" nodeType="after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1000"/>
                                        <p:tgtEl>
                                          <p:spTgt spid="16"/>
                                        </p:tgtEl>
                                      </p:cBhvr>
                                    </p:animEffect>
                                    <p:anim calcmode="lin" valueType="num">
                                      <p:cBhvr>
                                        <p:cTn id="76" dur="1000" fill="hold"/>
                                        <p:tgtEl>
                                          <p:spTgt spid="16"/>
                                        </p:tgtEl>
                                        <p:attrNameLst>
                                          <p:attrName>ppt_x</p:attrName>
                                        </p:attrNameLst>
                                      </p:cBhvr>
                                      <p:tavLst>
                                        <p:tav tm="0">
                                          <p:val>
                                            <p:strVal val="#ppt_x"/>
                                          </p:val>
                                        </p:tav>
                                        <p:tav tm="100000">
                                          <p:val>
                                            <p:strVal val="#ppt_x"/>
                                          </p:val>
                                        </p:tav>
                                      </p:tavLst>
                                    </p:anim>
                                    <p:anim calcmode="lin" valueType="num">
                                      <p:cBhvr>
                                        <p:cTn id="77" dur="1000" fill="hold"/>
                                        <p:tgtEl>
                                          <p:spTgt spid="16"/>
                                        </p:tgtEl>
                                        <p:attrNameLst>
                                          <p:attrName>ppt_y</p:attrName>
                                        </p:attrNameLst>
                                      </p:cBhvr>
                                      <p:tavLst>
                                        <p:tav tm="0">
                                          <p:val>
                                            <p:strVal val="#ppt_y+.1"/>
                                          </p:val>
                                        </p:tav>
                                        <p:tav tm="100000">
                                          <p:val>
                                            <p:strVal val="#ppt_y"/>
                                          </p:val>
                                        </p:tav>
                                      </p:tavLst>
                                    </p:anim>
                                  </p:childTnLst>
                                </p:cTn>
                              </p:par>
                            </p:childTnLst>
                          </p:cTn>
                        </p:par>
                        <p:par>
                          <p:cTn id="78" fill="hold">
                            <p:stCondLst>
                              <p:cond delay="9750"/>
                            </p:stCondLst>
                            <p:childTnLst>
                              <p:par>
                                <p:cTn id="79" presetID="53" presetClass="entr" presetSubtype="16" fill="hold" nodeType="afterEffect">
                                  <p:stCondLst>
                                    <p:cond delay="0"/>
                                  </p:stCondLst>
                                  <p:childTnLst>
                                    <p:set>
                                      <p:cBhvr>
                                        <p:cTn id="80" dur="1" fill="hold">
                                          <p:stCondLst>
                                            <p:cond delay="0"/>
                                          </p:stCondLst>
                                        </p:cTn>
                                        <p:tgtEl>
                                          <p:spTgt spid="35"/>
                                        </p:tgtEl>
                                        <p:attrNameLst>
                                          <p:attrName>style.visibility</p:attrName>
                                        </p:attrNameLst>
                                      </p:cBhvr>
                                      <p:to>
                                        <p:strVal val="visible"/>
                                      </p:to>
                                    </p:set>
                                    <p:anim calcmode="lin" valueType="num">
                                      <p:cBhvr>
                                        <p:cTn id="81" dur="500" fill="hold"/>
                                        <p:tgtEl>
                                          <p:spTgt spid="35"/>
                                        </p:tgtEl>
                                        <p:attrNameLst>
                                          <p:attrName>ppt_w</p:attrName>
                                        </p:attrNameLst>
                                      </p:cBhvr>
                                      <p:tavLst>
                                        <p:tav tm="0">
                                          <p:val>
                                            <p:fltVal val="0"/>
                                          </p:val>
                                        </p:tav>
                                        <p:tav tm="100000">
                                          <p:val>
                                            <p:strVal val="#ppt_w"/>
                                          </p:val>
                                        </p:tav>
                                      </p:tavLst>
                                    </p:anim>
                                    <p:anim calcmode="lin" valueType="num">
                                      <p:cBhvr>
                                        <p:cTn id="82" dur="500" fill="hold"/>
                                        <p:tgtEl>
                                          <p:spTgt spid="35"/>
                                        </p:tgtEl>
                                        <p:attrNameLst>
                                          <p:attrName>ppt_h</p:attrName>
                                        </p:attrNameLst>
                                      </p:cBhvr>
                                      <p:tavLst>
                                        <p:tav tm="0">
                                          <p:val>
                                            <p:fltVal val="0"/>
                                          </p:val>
                                        </p:tav>
                                        <p:tav tm="100000">
                                          <p:val>
                                            <p:strVal val="#ppt_h"/>
                                          </p:val>
                                        </p:tav>
                                      </p:tavLst>
                                    </p:anim>
                                    <p:animEffect transition="in" filter="fade">
                                      <p:cBhvr>
                                        <p:cTn id="83" dur="500"/>
                                        <p:tgtEl>
                                          <p:spTgt spid="35"/>
                                        </p:tgtEl>
                                      </p:cBhvr>
                                    </p:animEffect>
                                  </p:childTnLst>
                                </p:cTn>
                              </p:par>
                            </p:childTnLst>
                          </p:cTn>
                        </p:par>
                        <p:par>
                          <p:cTn id="84" fill="hold">
                            <p:stCondLst>
                              <p:cond delay="10250"/>
                            </p:stCondLst>
                            <p:childTnLst>
                              <p:par>
                                <p:cTn id="85" presetID="22" presetClass="entr" presetSubtype="1" fill="hold" grpId="0" nodeType="after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wipe(up)">
                                      <p:cBhvr>
                                        <p:cTn id="87" dur="500"/>
                                        <p:tgtEl>
                                          <p:spTgt spid="50"/>
                                        </p:tgtEl>
                                      </p:cBhvr>
                                    </p:animEffect>
                                  </p:childTnLst>
                                </p:cTn>
                              </p:par>
                            </p:childTnLst>
                          </p:cTn>
                        </p:par>
                        <p:par>
                          <p:cTn id="88" fill="hold">
                            <p:stCondLst>
                              <p:cond delay="10750"/>
                            </p:stCondLst>
                            <p:childTnLst>
                              <p:par>
                                <p:cTn id="89" presetID="42" presetClass="entr" presetSubtype="0"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1000"/>
                                        <p:tgtEl>
                                          <p:spTgt spid="18"/>
                                        </p:tgtEl>
                                      </p:cBhvr>
                                    </p:animEffect>
                                    <p:anim calcmode="lin" valueType="num">
                                      <p:cBhvr>
                                        <p:cTn id="92" dur="1000" fill="hold"/>
                                        <p:tgtEl>
                                          <p:spTgt spid="18"/>
                                        </p:tgtEl>
                                        <p:attrNameLst>
                                          <p:attrName>ppt_x</p:attrName>
                                        </p:attrNameLst>
                                      </p:cBhvr>
                                      <p:tavLst>
                                        <p:tav tm="0">
                                          <p:val>
                                            <p:strVal val="#ppt_x"/>
                                          </p:val>
                                        </p:tav>
                                        <p:tav tm="100000">
                                          <p:val>
                                            <p:strVal val="#ppt_x"/>
                                          </p:val>
                                        </p:tav>
                                      </p:tavLst>
                                    </p:anim>
                                    <p:anim calcmode="lin" valueType="num">
                                      <p:cBhvr>
                                        <p:cTn id="93" dur="1000" fill="hold"/>
                                        <p:tgtEl>
                                          <p:spTgt spid="18"/>
                                        </p:tgtEl>
                                        <p:attrNameLst>
                                          <p:attrName>ppt_y</p:attrName>
                                        </p:attrNameLst>
                                      </p:cBhvr>
                                      <p:tavLst>
                                        <p:tav tm="0">
                                          <p:val>
                                            <p:strVal val="#ppt_y+.1"/>
                                          </p:val>
                                        </p:tav>
                                        <p:tav tm="100000">
                                          <p:val>
                                            <p:strVal val="#ppt_y"/>
                                          </p:val>
                                        </p:tav>
                                      </p:tavLst>
                                    </p:anim>
                                  </p:childTnLst>
                                </p:cTn>
                              </p:par>
                            </p:childTnLst>
                          </p:cTn>
                        </p:par>
                        <p:par>
                          <p:cTn id="94" fill="hold">
                            <p:stCondLst>
                              <p:cond delay="11750"/>
                            </p:stCondLst>
                            <p:childTnLst>
                              <p:par>
                                <p:cTn id="95" presetID="53" presetClass="entr" presetSubtype="16" fill="hold" grpId="0" nodeType="afterEffect">
                                  <p:stCondLst>
                                    <p:cond delay="0"/>
                                  </p:stCondLst>
                                  <p:childTnLst>
                                    <p:set>
                                      <p:cBhvr>
                                        <p:cTn id="96" dur="1" fill="hold">
                                          <p:stCondLst>
                                            <p:cond delay="0"/>
                                          </p:stCondLst>
                                        </p:cTn>
                                        <p:tgtEl>
                                          <p:spTgt spid="24"/>
                                        </p:tgtEl>
                                        <p:attrNameLst>
                                          <p:attrName>style.visibility</p:attrName>
                                        </p:attrNameLst>
                                      </p:cBhvr>
                                      <p:to>
                                        <p:strVal val="visible"/>
                                      </p:to>
                                    </p:set>
                                    <p:anim calcmode="lin" valueType="num">
                                      <p:cBhvr>
                                        <p:cTn id="97" dur="500" fill="hold"/>
                                        <p:tgtEl>
                                          <p:spTgt spid="24"/>
                                        </p:tgtEl>
                                        <p:attrNameLst>
                                          <p:attrName>ppt_w</p:attrName>
                                        </p:attrNameLst>
                                      </p:cBhvr>
                                      <p:tavLst>
                                        <p:tav tm="0">
                                          <p:val>
                                            <p:fltVal val="0"/>
                                          </p:val>
                                        </p:tav>
                                        <p:tav tm="100000">
                                          <p:val>
                                            <p:strVal val="#ppt_w"/>
                                          </p:val>
                                        </p:tav>
                                      </p:tavLst>
                                    </p:anim>
                                    <p:anim calcmode="lin" valueType="num">
                                      <p:cBhvr>
                                        <p:cTn id="98" dur="500" fill="hold"/>
                                        <p:tgtEl>
                                          <p:spTgt spid="24"/>
                                        </p:tgtEl>
                                        <p:attrNameLst>
                                          <p:attrName>ppt_h</p:attrName>
                                        </p:attrNameLst>
                                      </p:cBhvr>
                                      <p:tavLst>
                                        <p:tav tm="0">
                                          <p:val>
                                            <p:fltVal val="0"/>
                                          </p:val>
                                        </p:tav>
                                        <p:tav tm="100000">
                                          <p:val>
                                            <p:strVal val="#ppt_h"/>
                                          </p:val>
                                        </p:tav>
                                      </p:tavLst>
                                    </p:anim>
                                    <p:animEffect transition="in" filter="fade">
                                      <p:cBhvr>
                                        <p:cTn id="99" dur="500"/>
                                        <p:tgtEl>
                                          <p:spTgt spid="24"/>
                                        </p:tgtEl>
                                      </p:cBhvr>
                                    </p:animEffect>
                                  </p:childTnLst>
                                </p:cTn>
                              </p:par>
                            </p:childTnLst>
                          </p:cTn>
                        </p:par>
                        <p:par>
                          <p:cTn id="100" fill="hold">
                            <p:stCondLst>
                              <p:cond delay="12250"/>
                            </p:stCondLst>
                            <p:childTnLst>
                              <p:par>
                                <p:cTn id="101" presetID="22" presetClass="entr" presetSubtype="1" fill="hold" grpId="0" nodeType="afterEffect">
                                  <p:stCondLst>
                                    <p:cond delay="0"/>
                                  </p:stCondLst>
                                  <p:childTnLst>
                                    <p:set>
                                      <p:cBhvr>
                                        <p:cTn id="102" dur="1" fill="hold">
                                          <p:stCondLst>
                                            <p:cond delay="0"/>
                                          </p:stCondLst>
                                        </p:cTn>
                                        <p:tgtEl>
                                          <p:spTgt spid="51"/>
                                        </p:tgtEl>
                                        <p:attrNameLst>
                                          <p:attrName>style.visibility</p:attrName>
                                        </p:attrNameLst>
                                      </p:cBhvr>
                                      <p:to>
                                        <p:strVal val="visible"/>
                                      </p:to>
                                    </p:set>
                                    <p:animEffect transition="in" filter="wipe(up)">
                                      <p:cBhvr>
                                        <p:cTn id="10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9" grpId="0"/>
      <p:bldP spid="13" grpId="0" animBg="1"/>
      <p:bldP spid="14" grpId="0" animBg="1"/>
      <p:bldP spid="16" grpId="0" animBg="1"/>
      <p:bldP spid="17" grpId="0" animBg="1"/>
      <p:bldP spid="18" grpId="0" animBg="1"/>
      <p:bldP spid="22" grpId="0" animBg="1"/>
      <p:bldP spid="24" grpId="0" animBg="1"/>
      <p:bldP spid="25" grpId="0" animBg="1"/>
      <p:bldP spid="46" grpId="0"/>
      <p:bldP spid="47" grpId="0"/>
      <p:bldP spid="48" grpId="0"/>
      <p:bldP spid="50" grpId="0"/>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val 45"/>
          <p:cNvSpPr>
            <a:spLocks noChangeAspect="1"/>
          </p:cNvSpPr>
          <p:nvPr/>
        </p:nvSpPr>
        <p:spPr>
          <a:xfrm>
            <a:off x="1038750" y="1780939"/>
            <a:ext cx="2743200" cy="2743200"/>
          </a:xfrm>
          <a:prstGeom prst="ellipse">
            <a:avLst/>
          </a:prstGeom>
          <a:no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135"/>
          <p:cNvSpPr>
            <a:spLocks noEditPoints="1"/>
          </p:cNvSpPr>
          <p:nvPr/>
        </p:nvSpPr>
        <p:spPr bwMode="auto">
          <a:xfrm>
            <a:off x="2087074" y="2111055"/>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rgbClr val="EF3425"/>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grpSp>
        <p:nvGrpSpPr>
          <p:cNvPr id="48" name="Group 47"/>
          <p:cNvGrpSpPr/>
          <p:nvPr/>
        </p:nvGrpSpPr>
        <p:grpSpPr>
          <a:xfrm>
            <a:off x="1436320" y="2877961"/>
            <a:ext cx="1828800" cy="1323439"/>
            <a:chOff x="1619804" y="2992914"/>
            <a:chExt cx="1828800" cy="1323439"/>
          </a:xfrm>
        </p:grpSpPr>
        <p:sp>
          <p:nvSpPr>
            <p:cNvPr id="50" name="TextBox 49"/>
            <p:cNvSpPr txBox="1"/>
            <p:nvPr/>
          </p:nvSpPr>
          <p:spPr>
            <a:xfrm>
              <a:off x="1619804" y="2992914"/>
              <a:ext cx="1828800" cy="369332"/>
            </a:xfrm>
            <a:prstGeom prst="rect">
              <a:avLst/>
            </a:prstGeom>
            <a:noFill/>
          </p:spPr>
          <p:txBody>
            <a:bodyPr wrap="square" rtlCol="0">
              <a:spAutoFit/>
            </a:bodyPr>
            <a:lstStyle/>
            <a:p>
              <a:pPr algn="ctr"/>
              <a:r>
                <a:rPr lang="en-US" b="1" dirty="0">
                  <a:solidFill>
                    <a:srgbClr val="EF3425"/>
                  </a:solidFill>
                  <a:latin typeface="Candara" panose="020E0502030303020204" pitchFamily="34" charset="0"/>
                </a:rPr>
                <a:t>Lorem Ipsum</a:t>
              </a:r>
            </a:p>
          </p:txBody>
        </p:sp>
        <p:sp>
          <p:nvSpPr>
            <p:cNvPr id="51" name="TextBox 50"/>
            <p:cNvSpPr txBox="1"/>
            <p:nvPr/>
          </p:nvSpPr>
          <p:spPr>
            <a:xfrm>
              <a:off x="1656568" y="3362246"/>
              <a:ext cx="1790941" cy="954107"/>
            </a:xfrm>
            <a:prstGeom prst="rect">
              <a:avLst/>
            </a:prstGeom>
            <a:noFill/>
          </p:spPr>
          <p:txBody>
            <a:bodyPr wrap="square" rtlCol="0">
              <a:spAutoFit/>
            </a:bodyPr>
            <a:lstStyle/>
            <a:p>
              <a:pPr algn="ctr"/>
              <a:r>
                <a:rPr lang="en-US" sz="1400" dirty="0">
                  <a:solidFill>
                    <a:schemeClr val="bg1"/>
                  </a:solidFill>
                  <a:latin typeface="Candara" panose="020E0502030303020204" pitchFamily="34" charset="0"/>
                </a:rPr>
                <a:t>Lorem ipsum dolor sit amet, consectetur adipiscing elit, sed do eiusmod tempor.</a:t>
              </a:r>
            </a:p>
          </p:txBody>
        </p:sp>
      </p:grpSp>
      <p:sp>
        <p:nvSpPr>
          <p:cNvPr id="53" name="Oval 52"/>
          <p:cNvSpPr>
            <a:spLocks noChangeAspect="1"/>
          </p:cNvSpPr>
          <p:nvPr/>
        </p:nvSpPr>
        <p:spPr>
          <a:xfrm>
            <a:off x="3520948" y="3434431"/>
            <a:ext cx="2743200" cy="2743200"/>
          </a:xfrm>
          <a:prstGeom prst="ellipse">
            <a:avLst/>
          </a:prstGeom>
          <a:no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p:nvGrpSpPr>
        <p:grpSpPr>
          <a:xfrm>
            <a:off x="3918518" y="4531453"/>
            <a:ext cx="1828800" cy="1323439"/>
            <a:chOff x="1619804" y="2992914"/>
            <a:chExt cx="1828800" cy="1323439"/>
          </a:xfrm>
        </p:grpSpPr>
        <p:sp>
          <p:nvSpPr>
            <p:cNvPr id="60" name="TextBox 59"/>
            <p:cNvSpPr txBox="1"/>
            <p:nvPr/>
          </p:nvSpPr>
          <p:spPr>
            <a:xfrm>
              <a:off x="1619804" y="2992914"/>
              <a:ext cx="1828800" cy="369332"/>
            </a:xfrm>
            <a:prstGeom prst="rect">
              <a:avLst/>
            </a:prstGeom>
            <a:noFill/>
          </p:spPr>
          <p:txBody>
            <a:bodyPr wrap="square" rtlCol="0">
              <a:spAutoFit/>
            </a:bodyPr>
            <a:lstStyle/>
            <a:p>
              <a:pPr algn="ctr"/>
              <a:r>
                <a:rPr lang="en-US" b="1" dirty="0">
                  <a:solidFill>
                    <a:srgbClr val="8397B1"/>
                  </a:solidFill>
                  <a:latin typeface="Candara" panose="020E0502030303020204" pitchFamily="34" charset="0"/>
                </a:rPr>
                <a:t>Lorem Ipsum</a:t>
              </a:r>
            </a:p>
          </p:txBody>
        </p:sp>
        <p:sp>
          <p:nvSpPr>
            <p:cNvPr id="62" name="TextBox 61"/>
            <p:cNvSpPr txBox="1"/>
            <p:nvPr/>
          </p:nvSpPr>
          <p:spPr>
            <a:xfrm>
              <a:off x="1656568" y="3362246"/>
              <a:ext cx="1790941" cy="954107"/>
            </a:xfrm>
            <a:prstGeom prst="rect">
              <a:avLst/>
            </a:prstGeom>
            <a:noFill/>
          </p:spPr>
          <p:txBody>
            <a:bodyPr wrap="square" rtlCol="0">
              <a:spAutoFit/>
            </a:bodyPr>
            <a:lstStyle/>
            <a:p>
              <a:pPr algn="ctr"/>
              <a:r>
                <a:rPr lang="en-US" sz="1400" dirty="0">
                  <a:solidFill>
                    <a:schemeClr val="bg1"/>
                  </a:solidFill>
                  <a:latin typeface="Candara" panose="020E0502030303020204" pitchFamily="34" charset="0"/>
                </a:rPr>
                <a:t>Lorem ipsum dolor sit amet, consectetur adipiscing elit, sed do eiusmod tempor.</a:t>
              </a:r>
            </a:p>
          </p:txBody>
        </p:sp>
      </p:grpSp>
      <p:sp>
        <p:nvSpPr>
          <p:cNvPr id="67" name="Oval 66"/>
          <p:cNvSpPr>
            <a:spLocks noChangeAspect="1"/>
          </p:cNvSpPr>
          <p:nvPr/>
        </p:nvSpPr>
        <p:spPr>
          <a:xfrm>
            <a:off x="5962428" y="1779191"/>
            <a:ext cx="2743200" cy="2743200"/>
          </a:xfrm>
          <a:prstGeom prst="ellipse">
            <a:avLst/>
          </a:prstGeom>
          <a:no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6359998" y="2876213"/>
            <a:ext cx="1828800" cy="1323439"/>
            <a:chOff x="1619804" y="2992914"/>
            <a:chExt cx="1828800" cy="1323439"/>
          </a:xfrm>
        </p:grpSpPr>
        <p:sp>
          <p:nvSpPr>
            <p:cNvPr id="70" name="TextBox 69"/>
            <p:cNvSpPr txBox="1"/>
            <p:nvPr/>
          </p:nvSpPr>
          <p:spPr>
            <a:xfrm>
              <a:off x="1619804" y="2992914"/>
              <a:ext cx="1828800" cy="369332"/>
            </a:xfrm>
            <a:prstGeom prst="rect">
              <a:avLst/>
            </a:prstGeom>
            <a:noFill/>
          </p:spPr>
          <p:txBody>
            <a:bodyPr wrap="square" rtlCol="0">
              <a:spAutoFit/>
            </a:bodyPr>
            <a:lstStyle/>
            <a:p>
              <a:pPr algn="ctr"/>
              <a:r>
                <a:rPr lang="en-US" b="1" dirty="0">
                  <a:solidFill>
                    <a:srgbClr val="62768F"/>
                  </a:solidFill>
                  <a:latin typeface="Candara" panose="020E0502030303020204" pitchFamily="34" charset="0"/>
                </a:rPr>
                <a:t>Lorem Ipsum</a:t>
              </a:r>
            </a:p>
          </p:txBody>
        </p:sp>
        <p:sp>
          <p:nvSpPr>
            <p:cNvPr id="71" name="TextBox 70"/>
            <p:cNvSpPr txBox="1"/>
            <p:nvPr/>
          </p:nvSpPr>
          <p:spPr>
            <a:xfrm>
              <a:off x="1656568" y="3362246"/>
              <a:ext cx="1790941" cy="954107"/>
            </a:xfrm>
            <a:prstGeom prst="rect">
              <a:avLst/>
            </a:prstGeom>
            <a:noFill/>
          </p:spPr>
          <p:txBody>
            <a:bodyPr wrap="square" rtlCol="0">
              <a:spAutoFit/>
            </a:bodyPr>
            <a:lstStyle/>
            <a:p>
              <a:pPr algn="ctr"/>
              <a:r>
                <a:rPr lang="en-US" sz="1400" dirty="0">
                  <a:solidFill>
                    <a:schemeClr val="bg1"/>
                  </a:solidFill>
                  <a:latin typeface="Candara" panose="020E0502030303020204" pitchFamily="34" charset="0"/>
                </a:rPr>
                <a:t>Lorem ipsum dolor sit amet, consectetur adipiscing elit, sed do eiusmod tempor.</a:t>
              </a:r>
            </a:p>
          </p:txBody>
        </p:sp>
      </p:grpSp>
      <p:sp>
        <p:nvSpPr>
          <p:cNvPr id="74" name="Oval 73"/>
          <p:cNvSpPr>
            <a:spLocks noChangeAspect="1"/>
          </p:cNvSpPr>
          <p:nvPr/>
        </p:nvSpPr>
        <p:spPr>
          <a:xfrm>
            <a:off x="8429658" y="3421064"/>
            <a:ext cx="2743200" cy="2743200"/>
          </a:xfrm>
          <a:prstGeom prst="ellipse">
            <a:avLst/>
          </a:prstGeom>
          <a:no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p:cNvGrpSpPr/>
          <p:nvPr/>
        </p:nvGrpSpPr>
        <p:grpSpPr>
          <a:xfrm>
            <a:off x="8827228" y="4518086"/>
            <a:ext cx="1828800" cy="1323439"/>
            <a:chOff x="1619804" y="2992914"/>
            <a:chExt cx="1828800" cy="1323439"/>
          </a:xfrm>
        </p:grpSpPr>
        <p:sp>
          <p:nvSpPr>
            <p:cNvPr id="80" name="TextBox 79"/>
            <p:cNvSpPr txBox="1"/>
            <p:nvPr/>
          </p:nvSpPr>
          <p:spPr>
            <a:xfrm>
              <a:off x="1619804" y="2992914"/>
              <a:ext cx="1828800" cy="369332"/>
            </a:xfrm>
            <a:prstGeom prst="rect">
              <a:avLst/>
            </a:prstGeom>
            <a:noFill/>
          </p:spPr>
          <p:txBody>
            <a:bodyPr wrap="square" rtlCol="0">
              <a:spAutoFit/>
            </a:bodyPr>
            <a:lstStyle/>
            <a:p>
              <a:pPr algn="ctr"/>
              <a:r>
                <a:rPr lang="en-US" b="1" dirty="0">
                  <a:solidFill>
                    <a:srgbClr val="B5B5B5"/>
                  </a:solidFill>
                  <a:latin typeface="Candara" panose="020E0502030303020204" pitchFamily="34" charset="0"/>
                </a:rPr>
                <a:t>Lorem Ipsum</a:t>
              </a:r>
            </a:p>
          </p:txBody>
        </p:sp>
        <p:sp>
          <p:nvSpPr>
            <p:cNvPr id="81" name="TextBox 80"/>
            <p:cNvSpPr txBox="1"/>
            <p:nvPr/>
          </p:nvSpPr>
          <p:spPr>
            <a:xfrm>
              <a:off x="1656568" y="3362246"/>
              <a:ext cx="1790941" cy="954107"/>
            </a:xfrm>
            <a:prstGeom prst="rect">
              <a:avLst/>
            </a:prstGeom>
            <a:noFill/>
          </p:spPr>
          <p:txBody>
            <a:bodyPr wrap="square" rtlCol="0">
              <a:spAutoFit/>
            </a:bodyPr>
            <a:lstStyle/>
            <a:p>
              <a:pPr algn="ctr"/>
              <a:r>
                <a:rPr lang="en-US" sz="1400" dirty="0">
                  <a:solidFill>
                    <a:schemeClr val="bg1"/>
                  </a:solidFill>
                  <a:latin typeface="Candara" panose="020E0502030303020204" pitchFamily="34" charset="0"/>
                </a:rPr>
                <a:t>Lorem ipsum dolor sit amet, consectetur adipiscing elit, sed do eiusmod tempor.</a:t>
              </a:r>
            </a:p>
          </p:txBody>
        </p:sp>
      </p:grpSp>
      <p:grpSp>
        <p:nvGrpSpPr>
          <p:cNvPr id="4" name="Group 3"/>
          <p:cNvGrpSpPr/>
          <p:nvPr/>
        </p:nvGrpSpPr>
        <p:grpSpPr>
          <a:xfrm>
            <a:off x="3341511" y="258228"/>
            <a:ext cx="5508978" cy="954108"/>
            <a:chOff x="3341511" y="258228"/>
            <a:chExt cx="5508978" cy="954108"/>
          </a:xfrm>
        </p:grpSpPr>
        <p:sp>
          <p:nvSpPr>
            <p:cNvPr id="7" name="TextBox 6"/>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8" name="TextBox 7"/>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grpSp>
        <p:nvGrpSpPr>
          <p:cNvPr id="40" name="Group 39"/>
          <p:cNvGrpSpPr/>
          <p:nvPr/>
        </p:nvGrpSpPr>
        <p:grpSpPr>
          <a:xfrm>
            <a:off x="7122398" y="2111055"/>
            <a:ext cx="423259" cy="521515"/>
            <a:chOff x="4598988" y="3263900"/>
            <a:chExt cx="444500" cy="547688"/>
          </a:xfrm>
          <a:solidFill>
            <a:srgbClr val="62768F"/>
          </a:solidFill>
          <a:effectLst>
            <a:outerShdw blurRad="50800" dist="38100" dir="2700000" algn="tl" rotWithShape="0">
              <a:prstClr val="black">
                <a:alpha val="40000"/>
              </a:prstClr>
            </a:outerShdw>
          </a:effectLst>
        </p:grpSpPr>
        <p:sp>
          <p:nvSpPr>
            <p:cNvPr id="41" name="Freeform 9"/>
            <p:cNvSpPr>
              <a:spLocks/>
            </p:cNvSpPr>
            <p:nvPr/>
          </p:nvSpPr>
          <p:spPr bwMode="auto">
            <a:xfrm>
              <a:off x="4598988" y="3465513"/>
              <a:ext cx="444500" cy="263525"/>
            </a:xfrm>
            <a:custGeom>
              <a:avLst/>
              <a:gdLst/>
              <a:ahLst/>
              <a:cxnLst>
                <a:cxn ang="0">
                  <a:pos x="83" y="99"/>
                </a:cxn>
                <a:cxn ang="0">
                  <a:pos x="0" y="11"/>
                </a:cxn>
                <a:cxn ang="0">
                  <a:pos x="11" y="0"/>
                </a:cxn>
                <a:cxn ang="0">
                  <a:pos x="22" y="11"/>
                </a:cxn>
                <a:cxn ang="0">
                  <a:pos x="83" y="76"/>
                </a:cxn>
                <a:cxn ang="0">
                  <a:pos x="145" y="11"/>
                </a:cxn>
                <a:cxn ang="0">
                  <a:pos x="156" y="0"/>
                </a:cxn>
                <a:cxn ang="0">
                  <a:pos x="167" y="11"/>
                </a:cxn>
                <a:cxn ang="0">
                  <a:pos x="83" y="99"/>
                </a:cxn>
              </a:cxnLst>
              <a:rect l="0" t="0" r="r" b="b"/>
              <a:pathLst>
                <a:path w="167" h="99">
                  <a:moveTo>
                    <a:pt x="83" y="99"/>
                  </a:moveTo>
                  <a:cubicBezTo>
                    <a:pt x="37" y="99"/>
                    <a:pt x="0" y="59"/>
                    <a:pt x="0" y="11"/>
                  </a:cubicBezTo>
                  <a:cubicBezTo>
                    <a:pt x="0" y="5"/>
                    <a:pt x="5" y="0"/>
                    <a:pt x="11" y="0"/>
                  </a:cubicBezTo>
                  <a:cubicBezTo>
                    <a:pt x="17" y="0"/>
                    <a:pt x="22" y="5"/>
                    <a:pt x="22" y="11"/>
                  </a:cubicBezTo>
                  <a:cubicBezTo>
                    <a:pt x="22" y="47"/>
                    <a:pt x="49" y="76"/>
                    <a:pt x="83" y="76"/>
                  </a:cubicBezTo>
                  <a:cubicBezTo>
                    <a:pt x="117" y="76"/>
                    <a:pt x="145" y="47"/>
                    <a:pt x="145" y="11"/>
                  </a:cubicBezTo>
                  <a:cubicBezTo>
                    <a:pt x="145" y="5"/>
                    <a:pt x="150" y="0"/>
                    <a:pt x="156" y="0"/>
                  </a:cubicBezTo>
                  <a:cubicBezTo>
                    <a:pt x="162" y="0"/>
                    <a:pt x="167" y="5"/>
                    <a:pt x="167" y="11"/>
                  </a:cubicBezTo>
                  <a:cubicBezTo>
                    <a:pt x="167" y="59"/>
                    <a:pt x="130" y="99"/>
                    <a:pt x="83" y="9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2" name="Freeform 10"/>
            <p:cNvSpPr>
              <a:spLocks/>
            </p:cNvSpPr>
            <p:nvPr/>
          </p:nvSpPr>
          <p:spPr bwMode="auto">
            <a:xfrm>
              <a:off x="4724400" y="3263900"/>
              <a:ext cx="193675" cy="374650"/>
            </a:xfrm>
            <a:custGeom>
              <a:avLst/>
              <a:gdLst/>
              <a:ahLst/>
              <a:cxnLst>
                <a:cxn ang="0">
                  <a:pos x="57" y="95"/>
                </a:cxn>
                <a:cxn ang="0">
                  <a:pos x="57" y="75"/>
                </a:cxn>
                <a:cxn ang="0">
                  <a:pos x="73" y="75"/>
                </a:cxn>
                <a:cxn ang="0">
                  <a:pos x="73" y="62"/>
                </a:cxn>
                <a:cxn ang="0">
                  <a:pos x="57" y="62"/>
                </a:cxn>
                <a:cxn ang="0">
                  <a:pos x="57" y="42"/>
                </a:cxn>
                <a:cxn ang="0">
                  <a:pos x="73" y="42"/>
                </a:cxn>
                <a:cxn ang="0">
                  <a:pos x="73" y="36"/>
                </a:cxn>
                <a:cxn ang="0">
                  <a:pos x="36" y="0"/>
                </a:cxn>
                <a:cxn ang="0">
                  <a:pos x="0" y="36"/>
                </a:cxn>
                <a:cxn ang="0">
                  <a:pos x="0" y="42"/>
                </a:cxn>
                <a:cxn ang="0">
                  <a:pos x="15" y="42"/>
                </a:cxn>
                <a:cxn ang="0">
                  <a:pos x="15" y="62"/>
                </a:cxn>
                <a:cxn ang="0">
                  <a:pos x="0" y="62"/>
                </a:cxn>
                <a:cxn ang="0">
                  <a:pos x="0" y="75"/>
                </a:cxn>
                <a:cxn ang="0">
                  <a:pos x="15" y="75"/>
                </a:cxn>
                <a:cxn ang="0">
                  <a:pos x="15" y="95"/>
                </a:cxn>
                <a:cxn ang="0">
                  <a:pos x="0" y="95"/>
                </a:cxn>
                <a:cxn ang="0">
                  <a:pos x="0" y="104"/>
                </a:cxn>
                <a:cxn ang="0">
                  <a:pos x="36" y="141"/>
                </a:cxn>
                <a:cxn ang="0">
                  <a:pos x="73" y="104"/>
                </a:cxn>
                <a:cxn ang="0">
                  <a:pos x="73" y="95"/>
                </a:cxn>
                <a:cxn ang="0">
                  <a:pos x="57" y="95"/>
                </a:cxn>
              </a:cxnLst>
              <a:rect l="0" t="0" r="r" b="b"/>
              <a:pathLst>
                <a:path w="73" h="141">
                  <a:moveTo>
                    <a:pt x="57" y="95"/>
                  </a:moveTo>
                  <a:cubicBezTo>
                    <a:pt x="57" y="75"/>
                    <a:pt x="57" y="75"/>
                    <a:pt x="57" y="75"/>
                  </a:cubicBezTo>
                  <a:cubicBezTo>
                    <a:pt x="73" y="75"/>
                    <a:pt x="73" y="75"/>
                    <a:pt x="73" y="75"/>
                  </a:cubicBezTo>
                  <a:cubicBezTo>
                    <a:pt x="73" y="62"/>
                    <a:pt x="73" y="62"/>
                    <a:pt x="73" y="62"/>
                  </a:cubicBezTo>
                  <a:cubicBezTo>
                    <a:pt x="57" y="62"/>
                    <a:pt x="57" y="62"/>
                    <a:pt x="57" y="62"/>
                  </a:cubicBezTo>
                  <a:cubicBezTo>
                    <a:pt x="57" y="42"/>
                    <a:pt x="57" y="42"/>
                    <a:pt x="57" y="42"/>
                  </a:cubicBezTo>
                  <a:cubicBezTo>
                    <a:pt x="73" y="42"/>
                    <a:pt x="73" y="42"/>
                    <a:pt x="73" y="42"/>
                  </a:cubicBezTo>
                  <a:cubicBezTo>
                    <a:pt x="73" y="36"/>
                    <a:pt x="73" y="36"/>
                    <a:pt x="73" y="36"/>
                  </a:cubicBezTo>
                  <a:cubicBezTo>
                    <a:pt x="73" y="16"/>
                    <a:pt x="57" y="0"/>
                    <a:pt x="36" y="0"/>
                  </a:cubicBezTo>
                  <a:cubicBezTo>
                    <a:pt x="16" y="0"/>
                    <a:pt x="0" y="16"/>
                    <a:pt x="0" y="36"/>
                  </a:cubicBezTo>
                  <a:cubicBezTo>
                    <a:pt x="0" y="42"/>
                    <a:pt x="0" y="42"/>
                    <a:pt x="0" y="42"/>
                  </a:cubicBezTo>
                  <a:cubicBezTo>
                    <a:pt x="15" y="42"/>
                    <a:pt x="15" y="42"/>
                    <a:pt x="15" y="42"/>
                  </a:cubicBezTo>
                  <a:cubicBezTo>
                    <a:pt x="15" y="62"/>
                    <a:pt x="15" y="62"/>
                    <a:pt x="15" y="62"/>
                  </a:cubicBezTo>
                  <a:cubicBezTo>
                    <a:pt x="0" y="62"/>
                    <a:pt x="0" y="62"/>
                    <a:pt x="0" y="62"/>
                  </a:cubicBezTo>
                  <a:cubicBezTo>
                    <a:pt x="0" y="75"/>
                    <a:pt x="0" y="75"/>
                    <a:pt x="0" y="75"/>
                  </a:cubicBezTo>
                  <a:cubicBezTo>
                    <a:pt x="15" y="75"/>
                    <a:pt x="15" y="75"/>
                    <a:pt x="15" y="75"/>
                  </a:cubicBezTo>
                  <a:cubicBezTo>
                    <a:pt x="15" y="95"/>
                    <a:pt x="15" y="95"/>
                    <a:pt x="15" y="95"/>
                  </a:cubicBezTo>
                  <a:cubicBezTo>
                    <a:pt x="0" y="95"/>
                    <a:pt x="0" y="95"/>
                    <a:pt x="0" y="95"/>
                  </a:cubicBezTo>
                  <a:cubicBezTo>
                    <a:pt x="0" y="104"/>
                    <a:pt x="0" y="104"/>
                    <a:pt x="0" y="104"/>
                  </a:cubicBezTo>
                  <a:cubicBezTo>
                    <a:pt x="0" y="125"/>
                    <a:pt x="16" y="141"/>
                    <a:pt x="36" y="141"/>
                  </a:cubicBezTo>
                  <a:cubicBezTo>
                    <a:pt x="57" y="141"/>
                    <a:pt x="73" y="125"/>
                    <a:pt x="73" y="104"/>
                  </a:cubicBezTo>
                  <a:cubicBezTo>
                    <a:pt x="73" y="95"/>
                    <a:pt x="73" y="95"/>
                    <a:pt x="73" y="95"/>
                  </a:cubicBezTo>
                  <a:lnTo>
                    <a:pt x="57" y="9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3" name="Rectangle 11"/>
            <p:cNvSpPr>
              <a:spLocks noChangeArrowheads="1"/>
            </p:cNvSpPr>
            <p:nvPr/>
          </p:nvSpPr>
          <p:spPr bwMode="auto">
            <a:xfrm>
              <a:off x="4783138" y="3705225"/>
              <a:ext cx="76200" cy="71437"/>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4" name="Rectangle 12"/>
            <p:cNvSpPr>
              <a:spLocks noChangeArrowheads="1"/>
            </p:cNvSpPr>
            <p:nvPr/>
          </p:nvSpPr>
          <p:spPr bwMode="auto">
            <a:xfrm>
              <a:off x="4684713" y="3757613"/>
              <a:ext cx="271462" cy="539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1" name="Group 10"/>
          <p:cNvGrpSpPr/>
          <p:nvPr/>
        </p:nvGrpSpPr>
        <p:grpSpPr>
          <a:xfrm>
            <a:off x="4593576" y="3794943"/>
            <a:ext cx="514352" cy="514352"/>
            <a:chOff x="3878263" y="2220913"/>
            <a:chExt cx="547687" cy="547687"/>
          </a:xfrm>
          <a:solidFill>
            <a:srgbClr val="8397B1"/>
          </a:solidFill>
          <a:effectLst>
            <a:outerShdw blurRad="50800" dist="38100" dir="2700000" algn="tl" rotWithShape="0">
              <a:prstClr val="black">
                <a:alpha val="40000"/>
              </a:prstClr>
            </a:outerShdw>
          </a:effectLst>
        </p:grpSpPr>
        <p:sp>
          <p:nvSpPr>
            <p:cNvPr id="12" name="Freeform 14"/>
            <p:cNvSpPr>
              <a:spLocks/>
            </p:cNvSpPr>
            <p:nvPr/>
          </p:nvSpPr>
          <p:spPr bwMode="auto">
            <a:xfrm>
              <a:off x="4035425" y="2376488"/>
              <a:ext cx="115887" cy="130175"/>
            </a:xfrm>
            <a:custGeom>
              <a:avLst/>
              <a:gdLst/>
              <a:ahLst/>
              <a:cxnLst>
                <a:cxn ang="0">
                  <a:pos x="73" y="63"/>
                </a:cxn>
                <a:cxn ang="0">
                  <a:pos x="53" y="82"/>
                </a:cxn>
                <a:cxn ang="0">
                  <a:pos x="0" y="18"/>
                </a:cxn>
                <a:cxn ang="0">
                  <a:pos x="1" y="0"/>
                </a:cxn>
                <a:cxn ang="0">
                  <a:pos x="21" y="0"/>
                </a:cxn>
                <a:cxn ang="0">
                  <a:pos x="73" y="63"/>
                </a:cxn>
              </a:cxnLst>
              <a:rect l="0" t="0" r="r" b="b"/>
              <a:pathLst>
                <a:path w="73" h="82">
                  <a:moveTo>
                    <a:pt x="73" y="63"/>
                  </a:moveTo>
                  <a:lnTo>
                    <a:pt x="53" y="82"/>
                  </a:lnTo>
                  <a:lnTo>
                    <a:pt x="0" y="18"/>
                  </a:lnTo>
                  <a:lnTo>
                    <a:pt x="1" y="0"/>
                  </a:lnTo>
                  <a:lnTo>
                    <a:pt x="21" y="0"/>
                  </a:lnTo>
                  <a:lnTo>
                    <a:pt x="73" y="6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 name="Freeform 15"/>
            <p:cNvSpPr>
              <a:spLocks/>
            </p:cNvSpPr>
            <p:nvPr/>
          </p:nvSpPr>
          <p:spPr bwMode="auto">
            <a:xfrm>
              <a:off x="4165600" y="2424113"/>
              <a:ext cx="149225" cy="87312"/>
            </a:xfrm>
            <a:custGeom>
              <a:avLst/>
              <a:gdLst/>
              <a:ahLst/>
              <a:cxnLst>
                <a:cxn ang="0">
                  <a:pos x="10" y="55"/>
                </a:cxn>
                <a:cxn ang="0">
                  <a:pos x="0" y="30"/>
                </a:cxn>
                <a:cxn ang="0">
                  <a:pos x="77" y="0"/>
                </a:cxn>
                <a:cxn ang="0">
                  <a:pos x="94" y="8"/>
                </a:cxn>
                <a:cxn ang="0">
                  <a:pos x="87" y="27"/>
                </a:cxn>
                <a:cxn ang="0">
                  <a:pos x="10" y="55"/>
                </a:cxn>
              </a:cxnLst>
              <a:rect l="0" t="0" r="r" b="b"/>
              <a:pathLst>
                <a:path w="94" h="55">
                  <a:moveTo>
                    <a:pt x="10" y="55"/>
                  </a:moveTo>
                  <a:lnTo>
                    <a:pt x="0" y="30"/>
                  </a:lnTo>
                  <a:lnTo>
                    <a:pt x="77" y="0"/>
                  </a:lnTo>
                  <a:lnTo>
                    <a:pt x="94" y="8"/>
                  </a:lnTo>
                  <a:lnTo>
                    <a:pt x="87" y="27"/>
                  </a:lnTo>
                  <a:lnTo>
                    <a:pt x="10" y="5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 name="Freeform 16"/>
            <p:cNvSpPr>
              <a:spLocks noEditPoints="1"/>
            </p:cNvSpPr>
            <p:nvPr/>
          </p:nvSpPr>
          <p:spPr bwMode="auto">
            <a:xfrm>
              <a:off x="3878263" y="2220913"/>
              <a:ext cx="547687" cy="547687"/>
            </a:xfrm>
            <a:custGeom>
              <a:avLst/>
              <a:gdLst/>
              <a:ahLst/>
              <a:cxnLst>
                <a:cxn ang="0">
                  <a:pos x="103" y="206"/>
                </a:cxn>
                <a:cxn ang="0">
                  <a:pos x="0" y="103"/>
                </a:cxn>
                <a:cxn ang="0">
                  <a:pos x="103" y="0"/>
                </a:cxn>
                <a:cxn ang="0">
                  <a:pos x="206" y="103"/>
                </a:cxn>
                <a:cxn ang="0">
                  <a:pos x="103" y="206"/>
                </a:cxn>
                <a:cxn ang="0">
                  <a:pos x="103" y="22"/>
                </a:cxn>
                <a:cxn ang="0">
                  <a:pos x="22" y="103"/>
                </a:cxn>
                <a:cxn ang="0">
                  <a:pos x="103" y="184"/>
                </a:cxn>
                <a:cxn ang="0">
                  <a:pos x="184" y="103"/>
                </a:cxn>
                <a:cxn ang="0">
                  <a:pos x="103" y="22"/>
                </a:cxn>
              </a:cxnLst>
              <a:rect l="0" t="0" r="r" b="b"/>
              <a:pathLst>
                <a:path w="206" h="206">
                  <a:moveTo>
                    <a:pt x="103" y="206"/>
                  </a:moveTo>
                  <a:cubicBezTo>
                    <a:pt x="46" y="206"/>
                    <a:pt x="0" y="160"/>
                    <a:pt x="0" y="103"/>
                  </a:cubicBezTo>
                  <a:cubicBezTo>
                    <a:pt x="0" y="46"/>
                    <a:pt x="46" y="0"/>
                    <a:pt x="103" y="0"/>
                  </a:cubicBezTo>
                  <a:cubicBezTo>
                    <a:pt x="160" y="0"/>
                    <a:pt x="206" y="46"/>
                    <a:pt x="206" y="103"/>
                  </a:cubicBezTo>
                  <a:cubicBezTo>
                    <a:pt x="206" y="160"/>
                    <a:pt x="160" y="206"/>
                    <a:pt x="103" y="206"/>
                  </a:cubicBezTo>
                  <a:close/>
                  <a:moveTo>
                    <a:pt x="103" y="22"/>
                  </a:moveTo>
                  <a:cubicBezTo>
                    <a:pt x="58" y="22"/>
                    <a:pt x="22" y="58"/>
                    <a:pt x="22" y="103"/>
                  </a:cubicBezTo>
                  <a:cubicBezTo>
                    <a:pt x="22" y="148"/>
                    <a:pt x="58" y="184"/>
                    <a:pt x="103" y="184"/>
                  </a:cubicBezTo>
                  <a:cubicBezTo>
                    <a:pt x="148" y="184"/>
                    <a:pt x="184" y="148"/>
                    <a:pt x="184" y="103"/>
                  </a:cubicBezTo>
                  <a:cubicBezTo>
                    <a:pt x="184" y="58"/>
                    <a:pt x="148" y="22"/>
                    <a:pt x="103" y="2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 name="Oval 17"/>
            <p:cNvSpPr>
              <a:spLocks noChangeArrowheads="1"/>
            </p:cNvSpPr>
            <p:nvPr/>
          </p:nvSpPr>
          <p:spPr bwMode="auto">
            <a:xfrm>
              <a:off x="4111625" y="2455863"/>
              <a:ext cx="79375" cy="7937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 name="Freeform 18"/>
            <p:cNvSpPr>
              <a:spLocks/>
            </p:cNvSpPr>
            <p:nvPr/>
          </p:nvSpPr>
          <p:spPr bwMode="auto">
            <a:xfrm>
              <a:off x="4135438" y="2654300"/>
              <a:ext cx="31750" cy="106362"/>
            </a:xfrm>
            <a:custGeom>
              <a:avLst/>
              <a:gdLst/>
              <a:ahLst/>
              <a:cxnLst>
                <a:cxn ang="0">
                  <a:pos x="12" y="34"/>
                </a:cxn>
                <a:cxn ang="0">
                  <a:pos x="6" y="40"/>
                </a:cxn>
                <a:cxn ang="0">
                  <a:pos x="0" y="34"/>
                </a:cxn>
                <a:cxn ang="0">
                  <a:pos x="0" y="6"/>
                </a:cxn>
                <a:cxn ang="0">
                  <a:pos x="6" y="0"/>
                </a:cxn>
                <a:cxn ang="0">
                  <a:pos x="12" y="6"/>
                </a:cxn>
                <a:cxn ang="0">
                  <a:pos x="12" y="34"/>
                </a:cxn>
              </a:cxnLst>
              <a:rect l="0" t="0" r="r" b="b"/>
              <a:pathLst>
                <a:path w="12" h="40">
                  <a:moveTo>
                    <a:pt x="12" y="34"/>
                  </a:moveTo>
                  <a:cubicBezTo>
                    <a:pt x="12" y="38"/>
                    <a:pt x="9" y="40"/>
                    <a:pt x="6" y="40"/>
                  </a:cubicBezTo>
                  <a:cubicBezTo>
                    <a:pt x="3" y="40"/>
                    <a:pt x="0" y="38"/>
                    <a:pt x="0" y="34"/>
                  </a:cubicBezTo>
                  <a:cubicBezTo>
                    <a:pt x="0" y="6"/>
                    <a:pt x="0" y="6"/>
                    <a:pt x="0" y="6"/>
                  </a:cubicBezTo>
                  <a:cubicBezTo>
                    <a:pt x="0" y="2"/>
                    <a:pt x="3" y="0"/>
                    <a:pt x="6" y="0"/>
                  </a:cubicBezTo>
                  <a:cubicBezTo>
                    <a:pt x="9" y="0"/>
                    <a:pt x="12" y="2"/>
                    <a:pt x="12" y="6"/>
                  </a:cubicBezTo>
                  <a:lnTo>
                    <a:pt x="12"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 name="Freeform 19"/>
            <p:cNvSpPr>
              <a:spLocks/>
            </p:cNvSpPr>
            <p:nvPr/>
          </p:nvSpPr>
          <p:spPr bwMode="auto">
            <a:xfrm>
              <a:off x="4135438" y="2230438"/>
              <a:ext cx="31750" cy="107950"/>
            </a:xfrm>
            <a:custGeom>
              <a:avLst/>
              <a:gdLst/>
              <a:ahLst/>
              <a:cxnLst>
                <a:cxn ang="0">
                  <a:pos x="12" y="34"/>
                </a:cxn>
                <a:cxn ang="0">
                  <a:pos x="6" y="41"/>
                </a:cxn>
                <a:cxn ang="0">
                  <a:pos x="0" y="34"/>
                </a:cxn>
                <a:cxn ang="0">
                  <a:pos x="0" y="6"/>
                </a:cxn>
                <a:cxn ang="0">
                  <a:pos x="6" y="0"/>
                </a:cxn>
                <a:cxn ang="0">
                  <a:pos x="12" y="6"/>
                </a:cxn>
                <a:cxn ang="0">
                  <a:pos x="12" y="34"/>
                </a:cxn>
              </a:cxnLst>
              <a:rect l="0" t="0" r="r" b="b"/>
              <a:pathLst>
                <a:path w="12" h="41">
                  <a:moveTo>
                    <a:pt x="12" y="34"/>
                  </a:moveTo>
                  <a:cubicBezTo>
                    <a:pt x="12" y="38"/>
                    <a:pt x="9" y="41"/>
                    <a:pt x="6" y="41"/>
                  </a:cubicBezTo>
                  <a:cubicBezTo>
                    <a:pt x="3" y="41"/>
                    <a:pt x="0" y="38"/>
                    <a:pt x="0" y="34"/>
                  </a:cubicBezTo>
                  <a:cubicBezTo>
                    <a:pt x="0" y="6"/>
                    <a:pt x="0" y="6"/>
                    <a:pt x="0" y="6"/>
                  </a:cubicBezTo>
                  <a:cubicBezTo>
                    <a:pt x="0" y="3"/>
                    <a:pt x="3" y="0"/>
                    <a:pt x="6" y="0"/>
                  </a:cubicBezTo>
                  <a:cubicBezTo>
                    <a:pt x="9" y="0"/>
                    <a:pt x="12" y="3"/>
                    <a:pt x="12" y="6"/>
                  </a:cubicBezTo>
                  <a:lnTo>
                    <a:pt x="12"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8" name="Freeform 20"/>
            <p:cNvSpPr>
              <a:spLocks/>
            </p:cNvSpPr>
            <p:nvPr/>
          </p:nvSpPr>
          <p:spPr bwMode="auto">
            <a:xfrm>
              <a:off x="4308475" y="2479675"/>
              <a:ext cx="109537" cy="31750"/>
            </a:xfrm>
            <a:custGeom>
              <a:avLst/>
              <a:gdLst/>
              <a:ahLst/>
              <a:cxnLst>
                <a:cxn ang="0">
                  <a:pos x="35" y="0"/>
                </a:cxn>
                <a:cxn ang="0">
                  <a:pos x="41" y="6"/>
                </a:cxn>
                <a:cxn ang="0">
                  <a:pos x="35" y="12"/>
                </a:cxn>
                <a:cxn ang="0">
                  <a:pos x="7" y="12"/>
                </a:cxn>
                <a:cxn ang="0">
                  <a:pos x="0" y="6"/>
                </a:cxn>
                <a:cxn ang="0">
                  <a:pos x="7" y="0"/>
                </a:cxn>
                <a:cxn ang="0">
                  <a:pos x="35" y="0"/>
                </a:cxn>
              </a:cxnLst>
              <a:rect l="0" t="0" r="r" b="b"/>
              <a:pathLst>
                <a:path w="41" h="12">
                  <a:moveTo>
                    <a:pt x="35" y="0"/>
                  </a:moveTo>
                  <a:cubicBezTo>
                    <a:pt x="39" y="0"/>
                    <a:pt x="41" y="3"/>
                    <a:pt x="41" y="6"/>
                  </a:cubicBezTo>
                  <a:cubicBezTo>
                    <a:pt x="41" y="10"/>
                    <a:pt x="39" y="12"/>
                    <a:pt x="35" y="12"/>
                  </a:cubicBezTo>
                  <a:cubicBezTo>
                    <a:pt x="7" y="12"/>
                    <a:pt x="7" y="12"/>
                    <a:pt x="7" y="12"/>
                  </a:cubicBezTo>
                  <a:cubicBezTo>
                    <a:pt x="3" y="12"/>
                    <a:pt x="0" y="10"/>
                    <a:pt x="0" y="6"/>
                  </a:cubicBezTo>
                  <a:cubicBezTo>
                    <a:pt x="0" y="3"/>
                    <a:pt x="3" y="0"/>
                    <a:pt x="7" y="0"/>
                  </a:cubicBezTo>
                  <a:lnTo>
                    <a:pt x="3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 name="Freeform 21"/>
            <p:cNvSpPr>
              <a:spLocks/>
            </p:cNvSpPr>
            <p:nvPr/>
          </p:nvSpPr>
          <p:spPr bwMode="auto">
            <a:xfrm>
              <a:off x="3886200" y="2479675"/>
              <a:ext cx="107950" cy="31750"/>
            </a:xfrm>
            <a:custGeom>
              <a:avLst/>
              <a:gdLst/>
              <a:ahLst/>
              <a:cxnLst>
                <a:cxn ang="0">
                  <a:pos x="34" y="0"/>
                </a:cxn>
                <a:cxn ang="0">
                  <a:pos x="41" y="6"/>
                </a:cxn>
                <a:cxn ang="0">
                  <a:pos x="34" y="12"/>
                </a:cxn>
                <a:cxn ang="0">
                  <a:pos x="6" y="12"/>
                </a:cxn>
                <a:cxn ang="0">
                  <a:pos x="0" y="6"/>
                </a:cxn>
                <a:cxn ang="0">
                  <a:pos x="6" y="0"/>
                </a:cxn>
                <a:cxn ang="0">
                  <a:pos x="34" y="0"/>
                </a:cxn>
              </a:cxnLst>
              <a:rect l="0" t="0" r="r" b="b"/>
              <a:pathLst>
                <a:path w="41" h="12">
                  <a:moveTo>
                    <a:pt x="34" y="0"/>
                  </a:moveTo>
                  <a:cubicBezTo>
                    <a:pt x="38" y="0"/>
                    <a:pt x="41" y="3"/>
                    <a:pt x="41" y="6"/>
                  </a:cubicBezTo>
                  <a:cubicBezTo>
                    <a:pt x="41" y="10"/>
                    <a:pt x="38" y="12"/>
                    <a:pt x="34" y="12"/>
                  </a:cubicBezTo>
                  <a:cubicBezTo>
                    <a:pt x="6" y="12"/>
                    <a:pt x="6" y="12"/>
                    <a:pt x="6" y="12"/>
                  </a:cubicBezTo>
                  <a:cubicBezTo>
                    <a:pt x="2" y="12"/>
                    <a:pt x="0" y="10"/>
                    <a:pt x="0" y="6"/>
                  </a:cubicBezTo>
                  <a:cubicBezTo>
                    <a:pt x="0" y="3"/>
                    <a:pt x="2" y="0"/>
                    <a:pt x="6" y="0"/>
                  </a:cubicBezTo>
                  <a:lnTo>
                    <a:pt x="3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20" name="Group 19"/>
          <p:cNvGrpSpPr/>
          <p:nvPr/>
        </p:nvGrpSpPr>
        <p:grpSpPr>
          <a:xfrm>
            <a:off x="9607276" y="3746057"/>
            <a:ext cx="304371" cy="512235"/>
            <a:chOff x="533400" y="2800350"/>
            <a:chExt cx="325437" cy="547687"/>
          </a:xfrm>
          <a:solidFill>
            <a:srgbClr val="B5B5B5"/>
          </a:solidFill>
          <a:effectLst>
            <a:outerShdw blurRad="50800" dist="38100" dir="2700000" algn="tl" rotWithShape="0">
              <a:prstClr val="black">
                <a:alpha val="40000"/>
              </a:prstClr>
            </a:outerShdw>
          </a:effectLst>
        </p:grpSpPr>
        <p:sp>
          <p:nvSpPr>
            <p:cNvPr id="21" name="Freeform 30"/>
            <p:cNvSpPr>
              <a:spLocks noEditPoints="1"/>
            </p:cNvSpPr>
            <p:nvPr/>
          </p:nvSpPr>
          <p:spPr bwMode="auto">
            <a:xfrm>
              <a:off x="533400" y="2800350"/>
              <a:ext cx="325437" cy="547687"/>
            </a:xfrm>
            <a:custGeom>
              <a:avLst/>
              <a:gdLst/>
              <a:ahLst/>
              <a:cxnLst>
                <a:cxn ang="0">
                  <a:pos x="104" y="0"/>
                </a:cxn>
                <a:cxn ang="0">
                  <a:pos x="18" y="0"/>
                </a:cxn>
                <a:cxn ang="0">
                  <a:pos x="0" y="17"/>
                </a:cxn>
                <a:cxn ang="0">
                  <a:pos x="0" y="189"/>
                </a:cxn>
                <a:cxn ang="0">
                  <a:pos x="18" y="206"/>
                </a:cxn>
                <a:cxn ang="0">
                  <a:pos x="104" y="206"/>
                </a:cxn>
                <a:cxn ang="0">
                  <a:pos x="122" y="189"/>
                </a:cxn>
                <a:cxn ang="0">
                  <a:pos x="122" y="17"/>
                </a:cxn>
                <a:cxn ang="0">
                  <a:pos x="104" y="0"/>
                </a:cxn>
                <a:cxn ang="0">
                  <a:pos x="47" y="12"/>
                </a:cxn>
                <a:cxn ang="0">
                  <a:pos x="75" y="12"/>
                </a:cxn>
                <a:cxn ang="0">
                  <a:pos x="77" y="15"/>
                </a:cxn>
                <a:cxn ang="0">
                  <a:pos x="75" y="18"/>
                </a:cxn>
                <a:cxn ang="0">
                  <a:pos x="47" y="18"/>
                </a:cxn>
                <a:cxn ang="0">
                  <a:pos x="45" y="15"/>
                </a:cxn>
                <a:cxn ang="0">
                  <a:pos x="47" y="12"/>
                </a:cxn>
                <a:cxn ang="0">
                  <a:pos x="61" y="203"/>
                </a:cxn>
                <a:cxn ang="0">
                  <a:pos x="53" y="196"/>
                </a:cxn>
                <a:cxn ang="0">
                  <a:pos x="61" y="188"/>
                </a:cxn>
                <a:cxn ang="0">
                  <a:pos x="69" y="196"/>
                </a:cxn>
                <a:cxn ang="0">
                  <a:pos x="61" y="203"/>
                </a:cxn>
                <a:cxn ang="0">
                  <a:pos x="109" y="181"/>
                </a:cxn>
                <a:cxn ang="0">
                  <a:pos x="13" y="181"/>
                </a:cxn>
                <a:cxn ang="0">
                  <a:pos x="13" y="25"/>
                </a:cxn>
                <a:cxn ang="0">
                  <a:pos x="109" y="25"/>
                </a:cxn>
                <a:cxn ang="0">
                  <a:pos x="109" y="181"/>
                </a:cxn>
              </a:cxnLst>
              <a:rect l="0" t="0" r="r" b="b"/>
              <a:pathLst>
                <a:path w="122" h="206">
                  <a:moveTo>
                    <a:pt x="104" y="0"/>
                  </a:moveTo>
                  <a:cubicBezTo>
                    <a:pt x="18" y="0"/>
                    <a:pt x="18" y="0"/>
                    <a:pt x="18" y="0"/>
                  </a:cubicBezTo>
                  <a:cubicBezTo>
                    <a:pt x="8" y="0"/>
                    <a:pt x="0" y="8"/>
                    <a:pt x="0" y="17"/>
                  </a:cubicBezTo>
                  <a:cubicBezTo>
                    <a:pt x="0" y="189"/>
                    <a:pt x="0" y="189"/>
                    <a:pt x="0" y="189"/>
                  </a:cubicBezTo>
                  <a:cubicBezTo>
                    <a:pt x="0" y="199"/>
                    <a:pt x="8" y="206"/>
                    <a:pt x="18" y="206"/>
                  </a:cubicBezTo>
                  <a:cubicBezTo>
                    <a:pt x="104" y="206"/>
                    <a:pt x="104" y="206"/>
                    <a:pt x="104" y="206"/>
                  </a:cubicBezTo>
                  <a:cubicBezTo>
                    <a:pt x="114" y="206"/>
                    <a:pt x="122" y="199"/>
                    <a:pt x="122" y="189"/>
                  </a:cubicBezTo>
                  <a:cubicBezTo>
                    <a:pt x="122" y="17"/>
                    <a:pt x="122" y="17"/>
                    <a:pt x="122" y="17"/>
                  </a:cubicBezTo>
                  <a:cubicBezTo>
                    <a:pt x="122" y="8"/>
                    <a:pt x="114" y="0"/>
                    <a:pt x="104" y="0"/>
                  </a:cubicBezTo>
                  <a:close/>
                  <a:moveTo>
                    <a:pt x="47" y="12"/>
                  </a:moveTo>
                  <a:cubicBezTo>
                    <a:pt x="75" y="12"/>
                    <a:pt x="75" y="12"/>
                    <a:pt x="75" y="12"/>
                  </a:cubicBezTo>
                  <a:cubicBezTo>
                    <a:pt x="76" y="12"/>
                    <a:pt x="77" y="14"/>
                    <a:pt x="77" y="15"/>
                  </a:cubicBezTo>
                  <a:cubicBezTo>
                    <a:pt x="77" y="17"/>
                    <a:pt x="76" y="18"/>
                    <a:pt x="75" y="18"/>
                  </a:cubicBezTo>
                  <a:cubicBezTo>
                    <a:pt x="47" y="18"/>
                    <a:pt x="47" y="18"/>
                    <a:pt x="47" y="18"/>
                  </a:cubicBezTo>
                  <a:cubicBezTo>
                    <a:pt x="46" y="18"/>
                    <a:pt x="45" y="17"/>
                    <a:pt x="45" y="15"/>
                  </a:cubicBezTo>
                  <a:cubicBezTo>
                    <a:pt x="45" y="14"/>
                    <a:pt x="46" y="12"/>
                    <a:pt x="47" y="12"/>
                  </a:cubicBezTo>
                  <a:close/>
                  <a:moveTo>
                    <a:pt x="61" y="203"/>
                  </a:moveTo>
                  <a:cubicBezTo>
                    <a:pt x="57" y="203"/>
                    <a:pt x="53" y="200"/>
                    <a:pt x="53" y="196"/>
                  </a:cubicBezTo>
                  <a:cubicBezTo>
                    <a:pt x="53" y="191"/>
                    <a:pt x="57" y="188"/>
                    <a:pt x="61" y="188"/>
                  </a:cubicBezTo>
                  <a:cubicBezTo>
                    <a:pt x="65" y="188"/>
                    <a:pt x="69" y="191"/>
                    <a:pt x="69" y="196"/>
                  </a:cubicBezTo>
                  <a:cubicBezTo>
                    <a:pt x="69" y="200"/>
                    <a:pt x="65" y="203"/>
                    <a:pt x="61" y="203"/>
                  </a:cubicBezTo>
                  <a:close/>
                  <a:moveTo>
                    <a:pt x="109" y="181"/>
                  </a:moveTo>
                  <a:cubicBezTo>
                    <a:pt x="13" y="181"/>
                    <a:pt x="13" y="181"/>
                    <a:pt x="13" y="181"/>
                  </a:cubicBezTo>
                  <a:cubicBezTo>
                    <a:pt x="13" y="25"/>
                    <a:pt x="13" y="25"/>
                    <a:pt x="13" y="25"/>
                  </a:cubicBezTo>
                  <a:cubicBezTo>
                    <a:pt x="109" y="25"/>
                    <a:pt x="109" y="25"/>
                    <a:pt x="109" y="25"/>
                  </a:cubicBezTo>
                  <a:lnTo>
                    <a:pt x="109" y="18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 name="Rectangle 31"/>
            <p:cNvSpPr>
              <a:spLocks noChangeArrowheads="1"/>
            </p:cNvSpPr>
            <p:nvPr/>
          </p:nvSpPr>
          <p:spPr bwMode="auto">
            <a:xfrm>
              <a:off x="600075" y="3140075"/>
              <a:ext cx="42862" cy="1174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 name="Rectangle 32"/>
            <p:cNvSpPr>
              <a:spLocks noChangeArrowheads="1"/>
            </p:cNvSpPr>
            <p:nvPr/>
          </p:nvSpPr>
          <p:spPr bwMode="auto">
            <a:xfrm>
              <a:off x="674687" y="3095625"/>
              <a:ext cx="42862" cy="16192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 name="Rectangle 33"/>
            <p:cNvSpPr>
              <a:spLocks noChangeArrowheads="1"/>
            </p:cNvSpPr>
            <p:nvPr/>
          </p:nvSpPr>
          <p:spPr bwMode="auto">
            <a:xfrm>
              <a:off x="749300" y="3049587"/>
              <a:ext cx="42862" cy="207962"/>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pic>
        <p:nvPicPr>
          <p:cNvPr id="45" name="Picture 44">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91707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par>
                          <p:cTn id="8" fill="hold">
                            <p:stCondLst>
                              <p:cond delay="750"/>
                            </p:stCondLst>
                            <p:childTnLst>
                              <p:par>
                                <p:cTn id="9" presetID="53" presetClass="entr" presetSubtype="52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500" fill="hold"/>
                                        <p:tgtEl>
                                          <p:spTgt spid="46"/>
                                        </p:tgtEl>
                                        <p:attrNameLst>
                                          <p:attrName>ppt_w</p:attrName>
                                        </p:attrNameLst>
                                      </p:cBhvr>
                                      <p:tavLst>
                                        <p:tav tm="0">
                                          <p:val>
                                            <p:fltVal val="0"/>
                                          </p:val>
                                        </p:tav>
                                        <p:tav tm="100000">
                                          <p:val>
                                            <p:strVal val="#ppt_w"/>
                                          </p:val>
                                        </p:tav>
                                      </p:tavLst>
                                    </p:anim>
                                    <p:anim calcmode="lin" valueType="num">
                                      <p:cBhvr>
                                        <p:cTn id="12" dur="500" fill="hold"/>
                                        <p:tgtEl>
                                          <p:spTgt spid="46"/>
                                        </p:tgtEl>
                                        <p:attrNameLst>
                                          <p:attrName>ppt_h</p:attrName>
                                        </p:attrNameLst>
                                      </p:cBhvr>
                                      <p:tavLst>
                                        <p:tav tm="0">
                                          <p:val>
                                            <p:fltVal val="0"/>
                                          </p:val>
                                        </p:tav>
                                        <p:tav tm="100000">
                                          <p:val>
                                            <p:strVal val="#ppt_h"/>
                                          </p:val>
                                        </p:tav>
                                      </p:tavLst>
                                    </p:anim>
                                    <p:animEffect transition="in" filter="fade">
                                      <p:cBhvr>
                                        <p:cTn id="13" dur="500"/>
                                        <p:tgtEl>
                                          <p:spTgt spid="46"/>
                                        </p:tgtEl>
                                      </p:cBhvr>
                                    </p:animEffect>
                                    <p:anim calcmode="lin" valueType="num">
                                      <p:cBhvr>
                                        <p:cTn id="14" dur="500" fill="hold"/>
                                        <p:tgtEl>
                                          <p:spTgt spid="46"/>
                                        </p:tgtEl>
                                        <p:attrNameLst>
                                          <p:attrName>ppt_x</p:attrName>
                                        </p:attrNameLst>
                                      </p:cBhvr>
                                      <p:tavLst>
                                        <p:tav tm="0">
                                          <p:val>
                                            <p:fltVal val="0.5"/>
                                          </p:val>
                                        </p:tav>
                                        <p:tav tm="100000">
                                          <p:val>
                                            <p:strVal val="#ppt_x"/>
                                          </p:val>
                                        </p:tav>
                                      </p:tavLst>
                                    </p:anim>
                                    <p:anim calcmode="lin" valueType="num">
                                      <p:cBhvr>
                                        <p:cTn id="15" dur="500" fill="hold"/>
                                        <p:tgtEl>
                                          <p:spTgt spid="46"/>
                                        </p:tgtEl>
                                        <p:attrNameLst>
                                          <p:attrName>ppt_y</p:attrName>
                                        </p:attrNameLst>
                                      </p:cBhvr>
                                      <p:tavLst>
                                        <p:tav tm="0">
                                          <p:val>
                                            <p:fltVal val="0.5"/>
                                          </p:val>
                                        </p:tav>
                                        <p:tav tm="100000">
                                          <p:val>
                                            <p:strVal val="#ppt_y"/>
                                          </p:val>
                                        </p:tav>
                                      </p:tavLst>
                                    </p:anim>
                                  </p:childTnLst>
                                </p:cTn>
                              </p:par>
                            </p:childTnLst>
                          </p:cTn>
                        </p:par>
                        <p:par>
                          <p:cTn id="16" fill="hold">
                            <p:stCondLst>
                              <p:cond delay="1250"/>
                            </p:stCondLst>
                            <p:childTnLst>
                              <p:par>
                                <p:cTn id="17" presetID="53" presetClass="entr" presetSubtype="16"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p:cTn id="19" dur="500" fill="hold"/>
                                        <p:tgtEl>
                                          <p:spTgt spid="47"/>
                                        </p:tgtEl>
                                        <p:attrNameLst>
                                          <p:attrName>ppt_w</p:attrName>
                                        </p:attrNameLst>
                                      </p:cBhvr>
                                      <p:tavLst>
                                        <p:tav tm="0">
                                          <p:val>
                                            <p:fltVal val="0"/>
                                          </p:val>
                                        </p:tav>
                                        <p:tav tm="100000">
                                          <p:val>
                                            <p:strVal val="#ppt_w"/>
                                          </p:val>
                                        </p:tav>
                                      </p:tavLst>
                                    </p:anim>
                                    <p:anim calcmode="lin" valueType="num">
                                      <p:cBhvr>
                                        <p:cTn id="20" dur="500" fill="hold"/>
                                        <p:tgtEl>
                                          <p:spTgt spid="47"/>
                                        </p:tgtEl>
                                        <p:attrNameLst>
                                          <p:attrName>ppt_h</p:attrName>
                                        </p:attrNameLst>
                                      </p:cBhvr>
                                      <p:tavLst>
                                        <p:tav tm="0">
                                          <p:val>
                                            <p:fltVal val="0"/>
                                          </p:val>
                                        </p:tav>
                                        <p:tav tm="100000">
                                          <p:val>
                                            <p:strVal val="#ppt_h"/>
                                          </p:val>
                                        </p:tav>
                                      </p:tavLst>
                                    </p:anim>
                                    <p:animEffect transition="in" filter="fade">
                                      <p:cBhvr>
                                        <p:cTn id="21" dur="500"/>
                                        <p:tgtEl>
                                          <p:spTgt spid="47"/>
                                        </p:tgtEl>
                                      </p:cBhvr>
                                    </p:animEffect>
                                  </p:childTnLst>
                                </p:cTn>
                              </p:par>
                            </p:childTnLst>
                          </p:cTn>
                        </p:par>
                        <p:par>
                          <p:cTn id="22" fill="hold">
                            <p:stCondLst>
                              <p:cond delay="1750"/>
                            </p:stCondLst>
                            <p:childTnLst>
                              <p:par>
                                <p:cTn id="23" presetID="22" presetClass="entr" presetSubtype="1"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up)">
                                      <p:cBhvr>
                                        <p:cTn id="25" dur="750"/>
                                        <p:tgtEl>
                                          <p:spTgt spid="48"/>
                                        </p:tgtEl>
                                      </p:cBhvr>
                                    </p:animEffect>
                                  </p:childTnLst>
                                </p:cTn>
                              </p:par>
                            </p:childTnLst>
                          </p:cTn>
                        </p:par>
                        <p:par>
                          <p:cTn id="26" fill="hold">
                            <p:stCondLst>
                              <p:cond delay="2500"/>
                            </p:stCondLst>
                            <p:childTnLst>
                              <p:par>
                                <p:cTn id="27" presetID="53" presetClass="entr" presetSubtype="528" fill="hold" grpId="0" nodeType="after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p:cTn id="29" dur="500" fill="hold"/>
                                        <p:tgtEl>
                                          <p:spTgt spid="53"/>
                                        </p:tgtEl>
                                        <p:attrNameLst>
                                          <p:attrName>ppt_w</p:attrName>
                                        </p:attrNameLst>
                                      </p:cBhvr>
                                      <p:tavLst>
                                        <p:tav tm="0">
                                          <p:val>
                                            <p:fltVal val="0"/>
                                          </p:val>
                                        </p:tav>
                                        <p:tav tm="100000">
                                          <p:val>
                                            <p:strVal val="#ppt_w"/>
                                          </p:val>
                                        </p:tav>
                                      </p:tavLst>
                                    </p:anim>
                                    <p:anim calcmode="lin" valueType="num">
                                      <p:cBhvr>
                                        <p:cTn id="30" dur="500" fill="hold"/>
                                        <p:tgtEl>
                                          <p:spTgt spid="53"/>
                                        </p:tgtEl>
                                        <p:attrNameLst>
                                          <p:attrName>ppt_h</p:attrName>
                                        </p:attrNameLst>
                                      </p:cBhvr>
                                      <p:tavLst>
                                        <p:tav tm="0">
                                          <p:val>
                                            <p:fltVal val="0"/>
                                          </p:val>
                                        </p:tav>
                                        <p:tav tm="100000">
                                          <p:val>
                                            <p:strVal val="#ppt_h"/>
                                          </p:val>
                                        </p:tav>
                                      </p:tavLst>
                                    </p:anim>
                                    <p:animEffect transition="in" filter="fade">
                                      <p:cBhvr>
                                        <p:cTn id="31" dur="500"/>
                                        <p:tgtEl>
                                          <p:spTgt spid="53"/>
                                        </p:tgtEl>
                                      </p:cBhvr>
                                    </p:animEffect>
                                    <p:anim calcmode="lin" valueType="num">
                                      <p:cBhvr>
                                        <p:cTn id="32" dur="500" fill="hold"/>
                                        <p:tgtEl>
                                          <p:spTgt spid="53"/>
                                        </p:tgtEl>
                                        <p:attrNameLst>
                                          <p:attrName>ppt_x</p:attrName>
                                        </p:attrNameLst>
                                      </p:cBhvr>
                                      <p:tavLst>
                                        <p:tav tm="0">
                                          <p:val>
                                            <p:fltVal val="0.5"/>
                                          </p:val>
                                        </p:tav>
                                        <p:tav tm="100000">
                                          <p:val>
                                            <p:strVal val="#ppt_x"/>
                                          </p:val>
                                        </p:tav>
                                      </p:tavLst>
                                    </p:anim>
                                    <p:anim calcmode="lin" valueType="num">
                                      <p:cBhvr>
                                        <p:cTn id="33" dur="500" fill="hold"/>
                                        <p:tgtEl>
                                          <p:spTgt spid="53"/>
                                        </p:tgtEl>
                                        <p:attrNameLst>
                                          <p:attrName>ppt_y</p:attrName>
                                        </p:attrNameLst>
                                      </p:cBhvr>
                                      <p:tavLst>
                                        <p:tav tm="0">
                                          <p:val>
                                            <p:fltVal val="0.5"/>
                                          </p:val>
                                        </p:tav>
                                        <p:tav tm="100000">
                                          <p:val>
                                            <p:strVal val="#ppt_y"/>
                                          </p:val>
                                        </p:tav>
                                      </p:tavLst>
                                    </p:anim>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childTnLst>
                          </p:cTn>
                        </p:par>
                        <p:par>
                          <p:cTn id="40" fill="hold">
                            <p:stCondLst>
                              <p:cond delay="3500"/>
                            </p:stCondLst>
                            <p:childTnLst>
                              <p:par>
                                <p:cTn id="41" presetID="22" presetClass="entr" presetSubtype="1" fill="hold"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up)">
                                      <p:cBhvr>
                                        <p:cTn id="43" dur="750"/>
                                        <p:tgtEl>
                                          <p:spTgt spid="56"/>
                                        </p:tgtEl>
                                      </p:cBhvr>
                                    </p:animEffect>
                                  </p:childTnLst>
                                </p:cTn>
                              </p:par>
                            </p:childTnLst>
                          </p:cTn>
                        </p:par>
                        <p:par>
                          <p:cTn id="44" fill="hold">
                            <p:stCondLst>
                              <p:cond delay="4250"/>
                            </p:stCondLst>
                            <p:childTnLst>
                              <p:par>
                                <p:cTn id="45" presetID="53" presetClass="entr" presetSubtype="528"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 calcmode="lin" valueType="num">
                                      <p:cBhvr>
                                        <p:cTn id="47" dur="500" fill="hold"/>
                                        <p:tgtEl>
                                          <p:spTgt spid="67"/>
                                        </p:tgtEl>
                                        <p:attrNameLst>
                                          <p:attrName>ppt_w</p:attrName>
                                        </p:attrNameLst>
                                      </p:cBhvr>
                                      <p:tavLst>
                                        <p:tav tm="0">
                                          <p:val>
                                            <p:fltVal val="0"/>
                                          </p:val>
                                        </p:tav>
                                        <p:tav tm="100000">
                                          <p:val>
                                            <p:strVal val="#ppt_w"/>
                                          </p:val>
                                        </p:tav>
                                      </p:tavLst>
                                    </p:anim>
                                    <p:anim calcmode="lin" valueType="num">
                                      <p:cBhvr>
                                        <p:cTn id="48" dur="500" fill="hold"/>
                                        <p:tgtEl>
                                          <p:spTgt spid="67"/>
                                        </p:tgtEl>
                                        <p:attrNameLst>
                                          <p:attrName>ppt_h</p:attrName>
                                        </p:attrNameLst>
                                      </p:cBhvr>
                                      <p:tavLst>
                                        <p:tav tm="0">
                                          <p:val>
                                            <p:fltVal val="0"/>
                                          </p:val>
                                        </p:tav>
                                        <p:tav tm="100000">
                                          <p:val>
                                            <p:strVal val="#ppt_h"/>
                                          </p:val>
                                        </p:tav>
                                      </p:tavLst>
                                    </p:anim>
                                    <p:animEffect transition="in" filter="fade">
                                      <p:cBhvr>
                                        <p:cTn id="49" dur="500"/>
                                        <p:tgtEl>
                                          <p:spTgt spid="67"/>
                                        </p:tgtEl>
                                      </p:cBhvr>
                                    </p:animEffect>
                                    <p:anim calcmode="lin" valueType="num">
                                      <p:cBhvr>
                                        <p:cTn id="50" dur="500" fill="hold"/>
                                        <p:tgtEl>
                                          <p:spTgt spid="67"/>
                                        </p:tgtEl>
                                        <p:attrNameLst>
                                          <p:attrName>ppt_x</p:attrName>
                                        </p:attrNameLst>
                                      </p:cBhvr>
                                      <p:tavLst>
                                        <p:tav tm="0">
                                          <p:val>
                                            <p:fltVal val="0.5"/>
                                          </p:val>
                                        </p:tav>
                                        <p:tav tm="100000">
                                          <p:val>
                                            <p:strVal val="#ppt_x"/>
                                          </p:val>
                                        </p:tav>
                                      </p:tavLst>
                                    </p:anim>
                                    <p:anim calcmode="lin" valueType="num">
                                      <p:cBhvr>
                                        <p:cTn id="51" dur="500" fill="hold"/>
                                        <p:tgtEl>
                                          <p:spTgt spid="67"/>
                                        </p:tgtEl>
                                        <p:attrNameLst>
                                          <p:attrName>ppt_y</p:attrName>
                                        </p:attrNameLst>
                                      </p:cBhvr>
                                      <p:tavLst>
                                        <p:tav tm="0">
                                          <p:val>
                                            <p:fltVal val="0.5"/>
                                          </p:val>
                                        </p:tav>
                                        <p:tav tm="100000">
                                          <p:val>
                                            <p:strVal val="#ppt_y"/>
                                          </p:val>
                                        </p:tav>
                                      </p:tavLst>
                                    </p:anim>
                                  </p:childTnLst>
                                </p:cTn>
                              </p:par>
                            </p:childTnLst>
                          </p:cTn>
                        </p:par>
                        <p:par>
                          <p:cTn id="52" fill="hold">
                            <p:stCondLst>
                              <p:cond delay="4750"/>
                            </p:stCondLst>
                            <p:childTnLst>
                              <p:par>
                                <p:cTn id="53" presetID="53" presetClass="entr" presetSubtype="16"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p:cTn id="55" dur="500" fill="hold"/>
                                        <p:tgtEl>
                                          <p:spTgt spid="40"/>
                                        </p:tgtEl>
                                        <p:attrNameLst>
                                          <p:attrName>ppt_w</p:attrName>
                                        </p:attrNameLst>
                                      </p:cBhvr>
                                      <p:tavLst>
                                        <p:tav tm="0">
                                          <p:val>
                                            <p:fltVal val="0"/>
                                          </p:val>
                                        </p:tav>
                                        <p:tav tm="100000">
                                          <p:val>
                                            <p:strVal val="#ppt_w"/>
                                          </p:val>
                                        </p:tav>
                                      </p:tavLst>
                                    </p:anim>
                                    <p:anim calcmode="lin" valueType="num">
                                      <p:cBhvr>
                                        <p:cTn id="56" dur="500" fill="hold"/>
                                        <p:tgtEl>
                                          <p:spTgt spid="40"/>
                                        </p:tgtEl>
                                        <p:attrNameLst>
                                          <p:attrName>ppt_h</p:attrName>
                                        </p:attrNameLst>
                                      </p:cBhvr>
                                      <p:tavLst>
                                        <p:tav tm="0">
                                          <p:val>
                                            <p:fltVal val="0"/>
                                          </p:val>
                                        </p:tav>
                                        <p:tav tm="100000">
                                          <p:val>
                                            <p:strVal val="#ppt_h"/>
                                          </p:val>
                                        </p:tav>
                                      </p:tavLst>
                                    </p:anim>
                                    <p:animEffect transition="in" filter="fade">
                                      <p:cBhvr>
                                        <p:cTn id="57" dur="500"/>
                                        <p:tgtEl>
                                          <p:spTgt spid="40"/>
                                        </p:tgtEl>
                                      </p:cBhvr>
                                    </p:animEffect>
                                  </p:childTnLst>
                                </p:cTn>
                              </p:par>
                            </p:childTnLst>
                          </p:cTn>
                        </p:par>
                        <p:par>
                          <p:cTn id="58" fill="hold">
                            <p:stCondLst>
                              <p:cond delay="5250"/>
                            </p:stCondLst>
                            <p:childTnLst>
                              <p:par>
                                <p:cTn id="59" presetID="22" presetClass="entr" presetSubtype="1" fill="hold" nodeType="after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wipe(up)">
                                      <p:cBhvr>
                                        <p:cTn id="61" dur="750"/>
                                        <p:tgtEl>
                                          <p:spTgt spid="69"/>
                                        </p:tgtEl>
                                      </p:cBhvr>
                                    </p:animEffect>
                                  </p:childTnLst>
                                </p:cTn>
                              </p:par>
                            </p:childTnLst>
                          </p:cTn>
                        </p:par>
                        <p:par>
                          <p:cTn id="62" fill="hold">
                            <p:stCondLst>
                              <p:cond delay="6000"/>
                            </p:stCondLst>
                            <p:childTnLst>
                              <p:par>
                                <p:cTn id="63" presetID="53" presetClass="entr" presetSubtype="528" fill="hold" grpId="0" nodeType="afterEffect">
                                  <p:stCondLst>
                                    <p:cond delay="0"/>
                                  </p:stCondLst>
                                  <p:childTnLst>
                                    <p:set>
                                      <p:cBhvr>
                                        <p:cTn id="64" dur="1" fill="hold">
                                          <p:stCondLst>
                                            <p:cond delay="0"/>
                                          </p:stCondLst>
                                        </p:cTn>
                                        <p:tgtEl>
                                          <p:spTgt spid="74"/>
                                        </p:tgtEl>
                                        <p:attrNameLst>
                                          <p:attrName>style.visibility</p:attrName>
                                        </p:attrNameLst>
                                      </p:cBhvr>
                                      <p:to>
                                        <p:strVal val="visible"/>
                                      </p:to>
                                    </p:set>
                                    <p:anim calcmode="lin" valueType="num">
                                      <p:cBhvr>
                                        <p:cTn id="65" dur="500" fill="hold"/>
                                        <p:tgtEl>
                                          <p:spTgt spid="74"/>
                                        </p:tgtEl>
                                        <p:attrNameLst>
                                          <p:attrName>ppt_w</p:attrName>
                                        </p:attrNameLst>
                                      </p:cBhvr>
                                      <p:tavLst>
                                        <p:tav tm="0">
                                          <p:val>
                                            <p:fltVal val="0"/>
                                          </p:val>
                                        </p:tav>
                                        <p:tav tm="100000">
                                          <p:val>
                                            <p:strVal val="#ppt_w"/>
                                          </p:val>
                                        </p:tav>
                                      </p:tavLst>
                                    </p:anim>
                                    <p:anim calcmode="lin" valueType="num">
                                      <p:cBhvr>
                                        <p:cTn id="66" dur="500" fill="hold"/>
                                        <p:tgtEl>
                                          <p:spTgt spid="74"/>
                                        </p:tgtEl>
                                        <p:attrNameLst>
                                          <p:attrName>ppt_h</p:attrName>
                                        </p:attrNameLst>
                                      </p:cBhvr>
                                      <p:tavLst>
                                        <p:tav tm="0">
                                          <p:val>
                                            <p:fltVal val="0"/>
                                          </p:val>
                                        </p:tav>
                                        <p:tav tm="100000">
                                          <p:val>
                                            <p:strVal val="#ppt_h"/>
                                          </p:val>
                                        </p:tav>
                                      </p:tavLst>
                                    </p:anim>
                                    <p:animEffect transition="in" filter="fade">
                                      <p:cBhvr>
                                        <p:cTn id="67" dur="500"/>
                                        <p:tgtEl>
                                          <p:spTgt spid="74"/>
                                        </p:tgtEl>
                                      </p:cBhvr>
                                    </p:animEffect>
                                    <p:anim calcmode="lin" valueType="num">
                                      <p:cBhvr>
                                        <p:cTn id="68" dur="500" fill="hold"/>
                                        <p:tgtEl>
                                          <p:spTgt spid="74"/>
                                        </p:tgtEl>
                                        <p:attrNameLst>
                                          <p:attrName>ppt_x</p:attrName>
                                        </p:attrNameLst>
                                      </p:cBhvr>
                                      <p:tavLst>
                                        <p:tav tm="0">
                                          <p:val>
                                            <p:fltVal val="0.5"/>
                                          </p:val>
                                        </p:tav>
                                        <p:tav tm="100000">
                                          <p:val>
                                            <p:strVal val="#ppt_x"/>
                                          </p:val>
                                        </p:tav>
                                      </p:tavLst>
                                    </p:anim>
                                    <p:anim calcmode="lin" valueType="num">
                                      <p:cBhvr>
                                        <p:cTn id="69" dur="500" fill="hold"/>
                                        <p:tgtEl>
                                          <p:spTgt spid="74"/>
                                        </p:tgtEl>
                                        <p:attrNameLst>
                                          <p:attrName>ppt_y</p:attrName>
                                        </p:attrNameLst>
                                      </p:cBhvr>
                                      <p:tavLst>
                                        <p:tav tm="0">
                                          <p:val>
                                            <p:fltVal val="0.5"/>
                                          </p:val>
                                        </p:tav>
                                        <p:tav tm="100000">
                                          <p:val>
                                            <p:strVal val="#ppt_y"/>
                                          </p:val>
                                        </p:tav>
                                      </p:tavLst>
                                    </p:anim>
                                  </p:childTnLst>
                                </p:cTn>
                              </p:par>
                            </p:childTnLst>
                          </p:cTn>
                        </p:par>
                        <p:par>
                          <p:cTn id="70" fill="hold">
                            <p:stCondLst>
                              <p:cond delay="6500"/>
                            </p:stCondLst>
                            <p:childTnLst>
                              <p:par>
                                <p:cTn id="71" presetID="53" presetClass="entr" presetSubtype="16" fill="hold"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fill="hold"/>
                                        <p:tgtEl>
                                          <p:spTgt spid="20"/>
                                        </p:tgtEl>
                                        <p:attrNameLst>
                                          <p:attrName>ppt_w</p:attrName>
                                        </p:attrNameLst>
                                      </p:cBhvr>
                                      <p:tavLst>
                                        <p:tav tm="0">
                                          <p:val>
                                            <p:fltVal val="0"/>
                                          </p:val>
                                        </p:tav>
                                        <p:tav tm="100000">
                                          <p:val>
                                            <p:strVal val="#ppt_w"/>
                                          </p:val>
                                        </p:tav>
                                      </p:tavLst>
                                    </p:anim>
                                    <p:anim calcmode="lin" valueType="num">
                                      <p:cBhvr>
                                        <p:cTn id="74" dur="500" fill="hold"/>
                                        <p:tgtEl>
                                          <p:spTgt spid="20"/>
                                        </p:tgtEl>
                                        <p:attrNameLst>
                                          <p:attrName>ppt_h</p:attrName>
                                        </p:attrNameLst>
                                      </p:cBhvr>
                                      <p:tavLst>
                                        <p:tav tm="0">
                                          <p:val>
                                            <p:fltVal val="0"/>
                                          </p:val>
                                        </p:tav>
                                        <p:tav tm="100000">
                                          <p:val>
                                            <p:strVal val="#ppt_h"/>
                                          </p:val>
                                        </p:tav>
                                      </p:tavLst>
                                    </p:anim>
                                    <p:animEffect transition="in" filter="fade">
                                      <p:cBhvr>
                                        <p:cTn id="75" dur="500"/>
                                        <p:tgtEl>
                                          <p:spTgt spid="20"/>
                                        </p:tgtEl>
                                      </p:cBhvr>
                                    </p:animEffect>
                                  </p:childTnLst>
                                </p:cTn>
                              </p:par>
                            </p:childTnLst>
                          </p:cTn>
                        </p:par>
                        <p:par>
                          <p:cTn id="76" fill="hold">
                            <p:stCondLst>
                              <p:cond delay="7000"/>
                            </p:stCondLst>
                            <p:childTnLst>
                              <p:par>
                                <p:cTn id="77" presetID="22" presetClass="entr" presetSubtype="1" fill="hold" nodeType="after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wipe(up)">
                                      <p:cBhvr>
                                        <p:cTn id="79" dur="7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53" grpId="0" animBg="1"/>
      <p:bldP spid="67" grpId="0" animBg="1"/>
      <p:bldP spid="7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a:spLocks noChangeAspect="1"/>
          </p:cNvSpPr>
          <p:nvPr/>
        </p:nvSpPr>
        <p:spPr>
          <a:xfrm>
            <a:off x="1557865" y="1761066"/>
            <a:ext cx="3840480" cy="3840480"/>
          </a:xfrm>
          <a:prstGeom prst="ellipse">
            <a:avLst/>
          </a:prstGeom>
          <a:blipFill>
            <a:blip r:embed="rId2"/>
            <a:stretch>
              <a:fillRect/>
            </a:stretch>
          </a:blip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a:spLocks noChangeAspect="1"/>
          </p:cNvSpPr>
          <p:nvPr/>
        </p:nvSpPr>
        <p:spPr>
          <a:xfrm>
            <a:off x="1388533" y="1166706"/>
            <a:ext cx="5029200" cy="50292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151466" y="1309510"/>
            <a:ext cx="1554480" cy="1554480"/>
            <a:chOff x="1151466" y="1309510"/>
            <a:chExt cx="1554480" cy="1554480"/>
          </a:xfrm>
        </p:grpSpPr>
        <p:sp>
          <p:nvSpPr>
            <p:cNvPr id="4" name="Oval 3"/>
            <p:cNvSpPr>
              <a:spLocks noChangeAspect="1"/>
            </p:cNvSpPr>
            <p:nvPr/>
          </p:nvSpPr>
          <p:spPr>
            <a:xfrm>
              <a:off x="1151466" y="1309510"/>
              <a:ext cx="1554480" cy="1554480"/>
            </a:xfrm>
            <a:prstGeom prst="ellipse">
              <a:avLst/>
            </a:prstGeom>
            <a:solidFill>
              <a:srgbClr val="333E50"/>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352972" y="1609696"/>
              <a:ext cx="1151467" cy="954107"/>
            </a:xfrm>
            <a:prstGeom prst="rect">
              <a:avLst/>
            </a:prstGeom>
            <a:noFill/>
          </p:spPr>
          <p:txBody>
            <a:bodyPr wrap="square" rtlCol="0">
              <a:spAutoFit/>
            </a:bodyPr>
            <a:lstStyle/>
            <a:p>
              <a:pPr algn="ctr"/>
              <a:r>
                <a:rPr lang="en-US" sz="2800" b="1" dirty="0">
                  <a:solidFill>
                    <a:schemeClr val="bg1"/>
                  </a:solidFill>
                  <a:latin typeface="Candara" panose="020E0502030303020204" pitchFamily="34" charset="0"/>
                </a:rPr>
                <a:t>Title</a:t>
              </a:r>
            </a:p>
            <a:p>
              <a:pPr algn="ctr"/>
              <a:r>
                <a:rPr lang="en-US" sz="2800" b="1" dirty="0">
                  <a:solidFill>
                    <a:schemeClr val="bg1"/>
                  </a:solidFill>
                  <a:latin typeface="Candara" panose="020E0502030303020204" pitchFamily="34" charset="0"/>
                </a:rPr>
                <a:t>Here</a:t>
              </a:r>
            </a:p>
          </p:txBody>
        </p:sp>
      </p:grpSp>
      <p:sp>
        <p:nvSpPr>
          <p:cNvPr id="8" name="Oval 7"/>
          <p:cNvSpPr>
            <a:spLocks noChangeAspect="1"/>
          </p:cNvSpPr>
          <p:nvPr/>
        </p:nvSpPr>
        <p:spPr>
          <a:xfrm>
            <a:off x="5113866" y="1418446"/>
            <a:ext cx="640080" cy="640080"/>
          </a:xfrm>
          <a:prstGeom prst="ellipse">
            <a:avLst/>
          </a:prstGeom>
          <a:solidFill>
            <a:srgbClr val="EF3425"/>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1</a:t>
            </a:r>
          </a:p>
        </p:txBody>
      </p:sp>
      <p:sp>
        <p:nvSpPr>
          <p:cNvPr id="9" name="Text Box 10"/>
          <p:cNvSpPr txBox="1">
            <a:spLocks noChangeArrowheads="1"/>
          </p:cNvSpPr>
          <p:nvPr/>
        </p:nvSpPr>
        <p:spPr bwMode="auto">
          <a:xfrm>
            <a:off x="6096000" y="1492264"/>
            <a:ext cx="3752545" cy="492443"/>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a:t>
            </a:r>
          </a:p>
        </p:txBody>
      </p:sp>
      <p:sp>
        <p:nvSpPr>
          <p:cNvPr id="10" name="Oval 9"/>
          <p:cNvSpPr>
            <a:spLocks noChangeAspect="1"/>
          </p:cNvSpPr>
          <p:nvPr/>
        </p:nvSpPr>
        <p:spPr>
          <a:xfrm>
            <a:off x="5853288" y="2309018"/>
            <a:ext cx="640080" cy="640080"/>
          </a:xfrm>
          <a:prstGeom prst="ellipse">
            <a:avLst/>
          </a:prstGeom>
          <a:solidFill>
            <a:srgbClr val="8397B1"/>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2</a:t>
            </a:r>
          </a:p>
        </p:txBody>
      </p:sp>
      <p:sp>
        <p:nvSpPr>
          <p:cNvPr id="11" name="Text Box 10"/>
          <p:cNvSpPr txBox="1">
            <a:spLocks noChangeArrowheads="1"/>
          </p:cNvSpPr>
          <p:nvPr/>
        </p:nvSpPr>
        <p:spPr bwMode="auto">
          <a:xfrm>
            <a:off x="6835422" y="2382836"/>
            <a:ext cx="3752545" cy="492443"/>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a:t>
            </a:r>
          </a:p>
        </p:txBody>
      </p:sp>
      <p:sp>
        <p:nvSpPr>
          <p:cNvPr id="12" name="Oval 11"/>
          <p:cNvSpPr>
            <a:spLocks noChangeAspect="1"/>
          </p:cNvSpPr>
          <p:nvPr/>
        </p:nvSpPr>
        <p:spPr>
          <a:xfrm>
            <a:off x="6079572" y="3403152"/>
            <a:ext cx="640080" cy="640080"/>
          </a:xfrm>
          <a:prstGeom prst="ellipse">
            <a:avLst/>
          </a:prstGeom>
          <a:solidFill>
            <a:srgbClr val="44546B"/>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3</a:t>
            </a:r>
          </a:p>
        </p:txBody>
      </p:sp>
      <p:sp>
        <p:nvSpPr>
          <p:cNvPr id="13" name="Text Box 10"/>
          <p:cNvSpPr txBox="1">
            <a:spLocks noChangeArrowheads="1"/>
          </p:cNvSpPr>
          <p:nvPr/>
        </p:nvSpPr>
        <p:spPr bwMode="auto">
          <a:xfrm>
            <a:off x="7061706" y="3476970"/>
            <a:ext cx="3752545" cy="492443"/>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a:t>
            </a:r>
          </a:p>
        </p:txBody>
      </p:sp>
      <p:sp>
        <p:nvSpPr>
          <p:cNvPr id="14" name="Oval 13"/>
          <p:cNvSpPr>
            <a:spLocks noChangeAspect="1"/>
          </p:cNvSpPr>
          <p:nvPr/>
        </p:nvSpPr>
        <p:spPr>
          <a:xfrm>
            <a:off x="5853288" y="4463621"/>
            <a:ext cx="640080" cy="640080"/>
          </a:xfrm>
          <a:prstGeom prst="ellipse">
            <a:avLst/>
          </a:prstGeom>
          <a:solidFill>
            <a:srgbClr val="BFBFBF"/>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4</a:t>
            </a:r>
          </a:p>
        </p:txBody>
      </p:sp>
      <p:sp>
        <p:nvSpPr>
          <p:cNvPr id="15" name="Text Box 10"/>
          <p:cNvSpPr txBox="1">
            <a:spLocks noChangeArrowheads="1"/>
          </p:cNvSpPr>
          <p:nvPr/>
        </p:nvSpPr>
        <p:spPr bwMode="auto">
          <a:xfrm>
            <a:off x="6835422" y="4537439"/>
            <a:ext cx="3752545" cy="492443"/>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a:t>
            </a:r>
          </a:p>
        </p:txBody>
      </p:sp>
      <p:sp>
        <p:nvSpPr>
          <p:cNvPr id="16" name="Oval 15"/>
          <p:cNvSpPr>
            <a:spLocks noChangeAspect="1"/>
          </p:cNvSpPr>
          <p:nvPr/>
        </p:nvSpPr>
        <p:spPr>
          <a:xfrm>
            <a:off x="5113866" y="5396688"/>
            <a:ext cx="640080" cy="640080"/>
          </a:xfrm>
          <a:prstGeom prst="ellipse">
            <a:avLst/>
          </a:prstGeom>
          <a:solidFill>
            <a:srgbClr val="8397B0"/>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5</a:t>
            </a:r>
          </a:p>
        </p:txBody>
      </p:sp>
      <p:sp>
        <p:nvSpPr>
          <p:cNvPr id="17" name="Text Box 10"/>
          <p:cNvSpPr txBox="1">
            <a:spLocks noChangeArrowheads="1"/>
          </p:cNvSpPr>
          <p:nvPr/>
        </p:nvSpPr>
        <p:spPr bwMode="auto">
          <a:xfrm>
            <a:off x="6096000" y="5470506"/>
            <a:ext cx="3752545" cy="492443"/>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a:t>
            </a:r>
          </a:p>
        </p:txBody>
      </p:sp>
      <p:pic>
        <p:nvPicPr>
          <p:cNvPr id="19" name="Picture 18">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96272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23" presetClass="entr" presetSubtype="528"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 calcmode="lin" valueType="num">
                                      <p:cBhvr>
                                        <p:cTn id="15" dur="500" fill="hold"/>
                                        <p:tgtEl>
                                          <p:spTgt spid="2"/>
                                        </p:tgtEl>
                                        <p:attrNameLst>
                                          <p:attrName>ppt_x</p:attrName>
                                        </p:attrNameLst>
                                      </p:cBhvr>
                                      <p:tavLst>
                                        <p:tav tm="0">
                                          <p:val>
                                            <p:fltVal val="0.5"/>
                                          </p:val>
                                        </p:tav>
                                        <p:tav tm="100000">
                                          <p:val>
                                            <p:strVal val="#ppt_x"/>
                                          </p:val>
                                        </p:tav>
                                      </p:tavLst>
                                    </p:anim>
                                    <p:anim calcmode="lin" valueType="num">
                                      <p:cBhvr>
                                        <p:cTn id="16" dur="500" fill="hold"/>
                                        <p:tgtEl>
                                          <p:spTgt spid="2"/>
                                        </p:tgtEl>
                                        <p:attrNameLst>
                                          <p:attrName>ppt_y</p:attrName>
                                        </p:attrNameLst>
                                      </p:cBhvr>
                                      <p:tavLst>
                                        <p:tav tm="0">
                                          <p:val>
                                            <p:fltVal val="0.5"/>
                                          </p:val>
                                        </p:tav>
                                        <p:tav tm="100000">
                                          <p:val>
                                            <p:strVal val="#ppt_y"/>
                                          </p:val>
                                        </p:tav>
                                      </p:tavLst>
                                    </p:anim>
                                  </p:childTnLst>
                                </p:cTn>
                              </p:par>
                            </p:childTnLst>
                          </p:cTn>
                        </p:par>
                        <p:par>
                          <p:cTn id="17" fill="hold">
                            <p:stCondLst>
                              <p:cond delay="1000"/>
                            </p:stCondLst>
                            <p:childTnLst>
                              <p:par>
                                <p:cTn id="18" presetID="23" presetClass="entr" presetSubtype="528"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 calcmode="lin" valueType="num">
                                      <p:cBhvr>
                                        <p:cTn id="22" dur="500" fill="hold"/>
                                        <p:tgtEl>
                                          <p:spTgt spid="3"/>
                                        </p:tgtEl>
                                        <p:attrNameLst>
                                          <p:attrName>ppt_x</p:attrName>
                                        </p:attrNameLst>
                                      </p:cBhvr>
                                      <p:tavLst>
                                        <p:tav tm="0">
                                          <p:val>
                                            <p:fltVal val="0.5"/>
                                          </p:val>
                                        </p:tav>
                                        <p:tav tm="100000">
                                          <p:val>
                                            <p:strVal val="#ppt_x"/>
                                          </p:val>
                                        </p:tav>
                                      </p:tavLst>
                                    </p:anim>
                                    <p:anim calcmode="lin" valueType="num">
                                      <p:cBhvr>
                                        <p:cTn id="23" dur="500" fill="hold"/>
                                        <p:tgtEl>
                                          <p:spTgt spid="3"/>
                                        </p:tgtEl>
                                        <p:attrNameLst>
                                          <p:attrName>ppt_y</p:attrName>
                                        </p:attrNameLst>
                                      </p:cBhvr>
                                      <p:tavLst>
                                        <p:tav tm="0">
                                          <p:val>
                                            <p:fltVal val="0.5"/>
                                          </p:val>
                                        </p:tav>
                                        <p:tav tm="100000">
                                          <p:val>
                                            <p:strVal val="#ppt_y"/>
                                          </p:val>
                                        </p:tav>
                                      </p:tavLst>
                                    </p:anim>
                                  </p:childTnLst>
                                </p:cTn>
                              </p:par>
                            </p:childTnLst>
                          </p:cTn>
                        </p:par>
                        <p:par>
                          <p:cTn id="24" fill="hold">
                            <p:stCondLst>
                              <p:cond delay="1500"/>
                            </p:stCondLst>
                            <p:childTnLst>
                              <p:par>
                                <p:cTn id="25" presetID="23" presetClass="entr" presetSubtype="36"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strVal val="(6*min(max(#ppt_w*#ppt_h,.3),1)-7.4)/-.7*#ppt_w"/>
                                          </p:val>
                                        </p:tav>
                                        <p:tav tm="100000">
                                          <p:val>
                                            <p:strVal val="#ppt_w"/>
                                          </p:val>
                                        </p:tav>
                                      </p:tavLst>
                                    </p:anim>
                                    <p:anim calcmode="lin" valueType="num">
                                      <p:cBhvr>
                                        <p:cTn id="28" dur="500" fill="hold"/>
                                        <p:tgtEl>
                                          <p:spTgt spid="8"/>
                                        </p:tgtEl>
                                        <p:attrNameLst>
                                          <p:attrName>ppt_h</p:attrName>
                                        </p:attrNameLst>
                                      </p:cBhvr>
                                      <p:tavLst>
                                        <p:tav tm="0">
                                          <p:val>
                                            <p:strVal val="(6*min(max(#ppt_w*#ppt_h,.3),1)-7.4)/-.7*#ppt_h"/>
                                          </p:val>
                                        </p:tav>
                                        <p:tav tm="100000">
                                          <p:val>
                                            <p:strVal val="#ppt_h"/>
                                          </p:val>
                                        </p:tav>
                                      </p:tavLst>
                                    </p:anim>
                                    <p:anim calcmode="lin" valueType="num">
                                      <p:cBhvr>
                                        <p:cTn id="29" dur="500" fill="hold"/>
                                        <p:tgtEl>
                                          <p:spTgt spid="8"/>
                                        </p:tgtEl>
                                        <p:attrNameLst>
                                          <p:attrName>ppt_x</p:attrName>
                                        </p:attrNameLst>
                                      </p:cBhvr>
                                      <p:tavLst>
                                        <p:tav tm="0">
                                          <p:val>
                                            <p:fltVal val="0.5"/>
                                          </p:val>
                                        </p:tav>
                                        <p:tav tm="100000">
                                          <p:val>
                                            <p:strVal val="#ppt_x"/>
                                          </p:val>
                                        </p:tav>
                                      </p:tavLst>
                                    </p:anim>
                                    <p:anim calcmode="lin" valueType="num">
                                      <p:cBhvr>
                                        <p:cTn id="30" dur="500" fill="hold"/>
                                        <p:tgtEl>
                                          <p:spTgt spid="8"/>
                                        </p:tgtEl>
                                        <p:attrNameLst>
                                          <p:attrName>ppt_y</p:attrName>
                                        </p:attrNameLst>
                                      </p:cBhvr>
                                      <p:tavLst>
                                        <p:tav tm="0">
                                          <p:val>
                                            <p:strVal val="1+(6*min(max(#ppt_w*#ppt_h,.3),1)-7.4)/-.7*#ppt_h/2"/>
                                          </p:val>
                                        </p:tav>
                                        <p:tav tm="100000">
                                          <p:val>
                                            <p:strVal val="#ppt_y"/>
                                          </p:val>
                                        </p:tav>
                                      </p:tavLst>
                                    </p:anim>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par>
                          <p:cTn id="35" fill="hold">
                            <p:stCondLst>
                              <p:cond delay="2500"/>
                            </p:stCondLst>
                            <p:childTnLst>
                              <p:par>
                                <p:cTn id="36" presetID="23" presetClass="entr" presetSubtype="36"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strVal val="(6*min(max(#ppt_w*#ppt_h,.3),1)-7.4)/-.7*#ppt_w"/>
                                          </p:val>
                                        </p:tav>
                                        <p:tav tm="100000">
                                          <p:val>
                                            <p:strVal val="#ppt_w"/>
                                          </p:val>
                                        </p:tav>
                                      </p:tavLst>
                                    </p:anim>
                                    <p:anim calcmode="lin" valueType="num">
                                      <p:cBhvr>
                                        <p:cTn id="39" dur="500" fill="hold"/>
                                        <p:tgtEl>
                                          <p:spTgt spid="10"/>
                                        </p:tgtEl>
                                        <p:attrNameLst>
                                          <p:attrName>ppt_h</p:attrName>
                                        </p:attrNameLst>
                                      </p:cBhvr>
                                      <p:tavLst>
                                        <p:tav tm="0">
                                          <p:val>
                                            <p:strVal val="(6*min(max(#ppt_w*#ppt_h,.3),1)-7.4)/-.7*#ppt_h"/>
                                          </p:val>
                                        </p:tav>
                                        <p:tav tm="100000">
                                          <p:val>
                                            <p:strVal val="#ppt_h"/>
                                          </p:val>
                                        </p:tav>
                                      </p:tavLst>
                                    </p:anim>
                                    <p:anim calcmode="lin" valueType="num">
                                      <p:cBhvr>
                                        <p:cTn id="40" dur="500" fill="hold"/>
                                        <p:tgtEl>
                                          <p:spTgt spid="10"/>
                                        </p:tgtEl>
                                        <p:attrNameLst>
                                          <p:attrName>ppt_x</p:attrName>
                                        </p:attrNameLst>
                                      </p:cBhvr>
                                      <p:tavLst>
                                        <p:tav tm="0">
                                          <p:val>
                                            <p:fltVal val="0.5"/>
                                          </p:val>
                                        </p:tav>
                                        <p:tav tm="100000">
                                          <p:val>
                                            <p:strVal val="#ppt_x"/>
                                          </p:val>
                                        </p:tav>
                                      </p:tavLst>
                                    </p:anim>
                                    <p:anim calcmode="lin" valueType="num">
                                      <p:cBhvr>
                                        <p:cTn id="41" dur="500" fill="hold"/>
                                        <p:tgtEl>
                                          <p:spTgt spid="10"/>
                                        </p:tgtEl>
                                        <p:attrNameLst>
                                          <p:attrName>ppt_y</p:attrName>
                                        </p:attrNameLst>
                                      </p:cBhvr>
                                      <p:tavLst>
                                        <p:tav tm="0">
                                          <p:val>
                                            <p:strVal val="1+(6*min(max(#ppt_w*#ppt_h,.3),1)-7.4)/-.7*#ppt_h/2"/>
                                          </p:val>
                                        </p:tav>
                                        <p:tav tm="100000">
                                          <p:val>
                                            <p:strVal val="#ppt_y"/>
                                          </p:val>
                                        </p:tav>
                                      </p:tavLst>
                                    </p:anim>
                                  </p:childTnLst>
                                </p:cTn>
                              </p:par>
                            </p:childTnLst>
                          </p:cTn>
                        </p:par>
                        <p:par>
                          <p:cTn id="42" fill="hold">
                            <p:stCondLst>
                              <p:cond delay="3000"/>
                            </p:stCondLst>
                            <p:childTnLst>
                              <p:par>
                                <p:cTn id="43" presetID="22" presetClass="entr" presetSubtype="8"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par>
                          <p:cTn id="46" fill="hold">
                            <p:stCondLst>
                              <p:cond delay="3500"/>
                            </p:stCondLst>
                            <p:childTnLst>
                              <p:par>
                                <p:cTn id="47" presetID="23" presetClass="entr" presetSubtype="36"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strVal val="(6*min(max(#ppt_w*#ppt_h,.3),1)-7.4)/-.7*#ppt_w"/>
                                          </p:val>
                                        </p:tav>
                                        <p:tav tm="100000">
                                          <p:val>
                                            <p:strVal val="#ppt_w"/>
                                          </p:val>
                                        </p:tav>
                                      </p:tavLst>
                                    </p:anim>
                                    <p:anim calcmode="lin" valueType="num">
                                      <p:cBhvr>
                                        <p:cTn id="50" dur="500" fill="hold"/>
                                        <p:tgtEl>
                                          <p:spTgt spid="12"/>
                                        </p:tgtEl>
                                        <p:attrNameLst>
                                          <p:attrName>ppt_h</p:attrName>
                                        </p:attrNameLst>
                                      </p:cBhvr>
                                      <p:tavLst>
                                        <p:tav tm="0">
                                          <p:val>
                                            <p:strVal val="(6*min(max(#ppt_w*#ppt_h,.3),1)-7.4)/-.7*#ppt_h"/>
                                          </p:val>
                                        </p:tav>
                                        <p:tav tm="100000">
                                          <p:val>
                                            <p:strVal val="#ppt_h"/>
                                          </p:val>
                                        </p:tav>
                                      </p:tavLst>
                                    </p:anim>
                                    <p:anim calcmode="lin" valueType="num">
                                      <p:cBhvr>
                                        <p:cTn id="51" dur="500" fill="hold"/>
                                        <p:tgtEl>
                                          <p:spTgt spid="12"/>
                                        </p:tgtEl>
                                        <p:attrNameLst>
                                          <p:attrName>ppt_x</p:attrName>
                                        </p:attrNameLst>
                                      </p:cBhvr>
                                      <p:tavLst>
                                        <p:tav tm="0">
                                          <p:val>
                                            <p:fltVal val="0.5"/>
                                          </p:val>
                                        </p:tav>
                                        <p:tav tm="100000">
                                          <p:val>
                                            <p:strVal val="#ppt_x"/>
                                          </p:val>
                                        </p:tav>
                                      </p:tavLst>
                                    </p:anim>
                                    <p:anim calcmode="lin" valueType="num">
                                      <p:cBhvr>
                                        <p:cTn id="52"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par>
                          <p:cTn id="53" fill="hold">
                            <p:stCondLst>
                              <p:cond delay="4000"/>
                            </p:stCondLst>
                            <p:childTnLst>
                              <p:par>
                                <p:cTn id="54" presetID="22" presetClass="entr" presetSubtype="8"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par>
                          <p:cTn id="57" fill="hold">
                            <p:stCondLst>
                              <p:cond delay="4500"/>
                            </p:stCondLst>
                            <p:childTnLst>
                              <p:par>
                                <p:cTn id="58" presetID="23" presetClass="entr" presetSubtype="36" fill="hold" grpId="0" nodeType="after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500" fill="hold"/>
                                        <p:tgtEl>
                                          <p:spTgt spid="14"/>
                                        </p:tgtEl>
                                        <p:attrNameLst>
                                          <p:attrName>ppt_w</p:attrName>
                                        </p:attrNameLst>
                                      </p:cBhvr>
                                      <p:tavLst>
                                        <p:tav tm="0">
                                          <p:val>
                                            <p:strVal val="(6*min(max(#ppt_w*#ppt_h,.3),1)-7.4)/-.7*#ppt_w"/>
                                          </p:val>
                                        </p:tav>
                                        <p:tav tm="100000">
                                          <p:val>
                                            <p:strVal val="#ppt_w"/>
                                          </p:val>
                                        </p:tav>
                                      </p:tavLst>
                                    </p:anim>
                                    <p:anim calcmode="lin" valueType="num">
                                      <p:cBhvr>
                                        <p:cTn id="61" dur="500" fill="hold"/>
                                        <p:tgtEl>
                                          <p:spTgt spid="14"/>
                                        </p:tgtEl>
                                        <p:attrNameLst>
                                          <p:attrName>ppt_h</p:attrName>
                                        </p:attrNameLst>
                                      </p:cBhvr>
                                      <p:tavLst>
                                        <p:tav tm="0">
                                          <p:val>
                                            <p:strVal val="(6*min(max(#ppt_w*#ppt_h,.3),1)-7.4)/-.7*#ppt_h"/>
                                          </p:val>
                                        </p:tav>
                                        <p:tav tm="100000">
                                          <p:val>
                                            <p:strVal val="#ppt_h"/>
                                          </p:val>
                                        </p:tav>
                                      </p:tavLst>
                                    </p:anim>
                                    <p:anim calcmode="lin" valueType="num">
                                      <p:cBhvr>
                                        <p:cTn id="62" dur="500" fill="hold"/>
                                        <p:tgtEl>
                                          <p:spTgt spid="14"/>
                                        </p:tgtEl>
                                        <p:attrNameLst>
                                          <p:attrName>ppt_x</p:attrName>
                                        </p:attrNameLst>
                                      </p:cBhvr>
                                      <p:tavLst>
                                        <p:tav tm="0">
                                          <p:val>
                                            <p:fltVal val="0.5"/>
                                          </p:val>
                                        </p:tav>
                                        <p:tav tm="100000">
                                          <p:val>
                                            <p:strVal val="#ppt_x"/>
                                          </p:val>
                                        </p:tav>
                                      </p:tavLst>
                                    </p:anim>
                                    <p:anim calcmode="lin" valueType="num">
                                      <p:cBhvr>
                                        <p:cTn id="63" dur="500" fill="hold"/>
                                        <p:tgtEl>
                                          <p:spTgt spid="14"/>
                                        </p:tgtEl>
                                        <p:attrNameLst>
                                          <p:attrName>ppt_y</p:attrName>
                                        </p:attrNameLst>
                                      </p:cBhvr>
                                      <p:tavLst>
                                        <p:tav tm="0">
                                          <p:val>
                                            <p:strVal val="1+(6*min(max(#ppt_w*#ppt_h,.3),1)-7.4)/-.7*#ppt_h/2"/>
                                          </p:val>
                                        </p:tav>
                                        <p:tav tm="100000">
                                          <p:val>
                                            <p:strVal val="#ppt_y"/>
                                          </p:val>
                                        </p:tav>
                                      </p:tavLst>
                                    </p:anim>
                                  </p:childTnLst>
                                </p:cTn>
                              </p:par>
                            </p:childTnLst>
                          </p:cTn>
                        </p:par>
                        <p:par>
                          <p:cTn id="64" fill="hold">
                            <p:stCondLst>
                              <p:cond delay="5000"/>
                            </p:stCondLst>
                            <p:childTnLst>
                              <p:par>
                                <p:cTn id="65" presetID="22" presetClass="entr" presetSubtype="8"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par>
                          <p:cTn id="68" fill="hold">
                            <p:stCondLst>
                              <p:cond delay="5500"/>
                            </p:stCondLst>
                            <p:childTnLst>
                              <p:par>
                                <p:cTn id="69" presetID="23" presetClass="entr" presetSubtype="36"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ppt_w</p:attrName>
                                        </p:attrNameLst>
                                      </p:cBhvr>
                                      <p:tavLst>
                                        <p:tav tm="0">
                                          <p:val>
                                            <p:strVal val="(6*min(max(#ppt_w*#ppt_h,.3),1)-7.4)/-.7*#ppt_w"/>
                                          </p:val>
                                        </p:tav>
                                        <p:tav tm="100000">
                                          <p:val>
                                            <p:strVal val="#ppt_w"/>
                                          </p:val>
                                        </p:tav>
                                      </p:tavLst>
                                    </p:anim>
                                    <p:anim calcmode="lin" valueType="num">
                                      <p:cBhvr>
                                        <p:cTn id="72" dur="500" fill="hold"/>
                                        <p:tgtEl>
                                          <p:spTgt spid="16"/>
                                        </p:tgtEl>
                                        <p:attrNameLst>
                                          <p:attrName>ppt_h</p:attrName>
                                        </p:attrNameLst>
                                      </p:cBhvr>
                                      <p:tavLst>
                                        <p:tav tm="0">
                                          <p:val>
                                            <p:strVal val="(6*min(max(#ppt_w*#ppt_h,.3),1)-7.4)/-.7*#ppt_h"/>
                                          </p:val>
                                        </p:tav>
                                        <p:tav tm="100000">
                                          <p:val>
                                            <p:strVal val="#ppt_h"/>
                                          </p:val>
                                        </p:tav>
                                      </p:tavLst>
                                    </p:anim>
                                    <p:anim calcmode="lin" valueType="num">
                                      <p:cBhvr>
                                        <p:cTn id="73" dur="500" fill="hold"/>
                                        <p:tgtEl>
                                          <p:spTgt spid="16"/>
                                        </p:tgtEl>
                                        <p:attrNameLst>
                                          <p:attrName>ppt_x</p:attrName>
                                        </p:attrNameLst>
                                      </p:cBhvr>
                                      <p:tavLst>
                                        <p:tav tm="0">
                                          <p:val>
                                            <p:fltVal val="0.5"/>
                                          </p:val>
                                        </p:tav>
                                        <p:tav tm="100000">
                                          <p:val>
                                            <p:strVal val="#ppt_x"/>
                                          </p:val>
                                        </p:tav>
                                      </p:tavLst>
                                    </p:anim>
                                    <p:anim calcmode="lin" valueType="num">
                                      <p:cBhvr>
                                        <p:cTn id="74" dur="500" fill="hold"/>
                                        <p:tgtEl>
                                          <p:spTgt spid="16"/>
                                        </p:tgtEl>
                                        <p:attrNameLst>
                                          <p:attrName>ppt_y</p:attrName>
                                        </p:attrNameLst>
                                      </p:cBhvr>
                                      <p:tavLst>
                                        <p:tav tm="0">
                                          <p:val>
                                            <p:strVal val="1+(6*min(max(#ppt_w*#ppt_h,.3),1)-7.4)/-.7*#ppt_h/2"/>
                                          </p:val>
                                        </p:tav>
                                        <p:tav tm="100000">
                                          <p:val>
                                            <p:strVal val="#ppt_y"/>
                                          </p:val>
                                        </p:tav>
                                      </p:tavLst>
                                    </p:anim>
                                  </p:childTnLst>
                                </p:cTn>
                              </p:par>
                            </p:childTnLst>
                          </p:cTn>
                        </p:par>
                        <p:par>
                          <p:cTn id="75" fill="hold">
                            <p:stCondLst>
                              <p:cond delay="6000"/>
                            </p:stCondLst>
                            <p:childTnLst>
                              <p:par>
                                <p:cTn id="76" presetID="22" presetClass="entr" presetSubtype="8" fill="hold" grpId="0" nodeType="after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wipe(left)">
                                      <p:cBhvr>
                                        <p:cTn id="7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9" grpId="0"/>
      <p:bldP spid="10" grpId="0" animBg="1"/>
      <p:bldP spid="11" grpId="0"/>
      <p:bldP spid="12" grpId="0" animBg="1"/>
      <p:bldP spid="13" grpId="0"/>
      <p:bldP spid="14" grpId="0" animBg="1"/>
      <p:bldP spid="15" grpId="0"/>
      <p:bldP spid="16" grpId="0" animBg="1"/>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8959673" y="1244243"/>
            <a:ext cx="2926082" cy="1845963"/>
            <a:chOff x="1270275" y="1165408"/>
            <a:chExt cx="2610441" cy="1384472"/>
          </a:xfrm>
        </p:grpSpPr>
        <p:sp>
          <p:nvSpPr>
            <p:cNvPr id="52" name="Text Placeholder 3"/>
            <p:cNvSpPr txBox="1">
              <a:spLocks/>
            </p:cNvSpPr>
            <p:nvPr/>
          </p:nvSpPr>
          <p:spPr>
            <a:xfrm>
              <a:off x="1270275" y="1165408"/>
              <a:ext cx="1151219" cy="20774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800" b="1" dirty="0">
                  <a:solidFill>
                    <a:schemeClr val="bg1"/>
                  </a:solidFill>
                  <a:latin typeface="Candara" panose="020E0502030303020204" pitchFamily="34" charset="0"/>
                </a:rPr>
                <a:t>Lorem ipsum</a:t>
              </a:r>
            </a:p>
          </p:txBody>
        </p:sp>
        <p:sp>
          <p:nvSpPr>
            <p:cNvPr id="53" name="Text Placeholder 3"/>
            <p:cNvSpPr txBox="1">
              <a:spLocks/>
            </p:cNvSpPr>
            <p:nvPr/>
          </p:nvSpPr>
          <p:spPr>
            <a:xfrm>
              <a:off x="1270278" y="1418801"/>
              <a:ext cx="2610438" cy="113107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ullamco laboris nisi ut aliquip ex</a:t>
              </a:r>
            </a:p>
          </p:txBody>
        </p:sp>
      </p:grpSp>
      <p:grpSp>
        <p:nvGrpSpPr>
          <p:cNvPr id="58" name="Group 57"/>
          <p:cNvGrpSpPr/>
          <p:nvPr/>
        </p:nvGrpSpPr>
        <p:grpSpPr>
          <a:xfrm>
            <a:off x="9001725" y="4590860"/>
            <a:ext cx="2926082" cy="1845963"/>
            <a:chOff x="1270275" y="1165408"/>
            <a:chExt cx="2610441" cy="1384472"/>
          </a:xfrm>
        </p:grpSpPr>
        <p:sp>
          <p:nvSpPr>
            <p:cNvPr id="60" name="Text Placeholder 3"/>
            <p:cNvSpPr txBox="1">
              <a:spLocks/>
            </p:cNvSpPr>
            <p:nvPr/>
          </p:nvSpPr>
          <p:spPr>
            <a:xfrm>
              <a:off x="1270275" y="1165408"/>
              <a:ext cx="1151219" cy="20774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800" b="1" dirty="0">
                  <a:solidFill>
                    <a:schemeClr val="bg1"/>
                  </a:solidFill>
                  <a:latin typeface="Candara" panose="020E0502030303020204" pitchFamily="34" charset="0"/>
                </a:rPr>
                <a:t>Lorem ipsum</a:t>
              </a:r>
            </a:p>
          </p:txBody>
        </p:sp>
        <p:sp>
          <p:nvSpPr>
            <p:cNvPr id="61" name="Text Placeholder 3"/>
            <p:cNvSpPr txBox="1">
              <a:spLocks/>
            </p:cNvSpPr>
            <p:nvPr/>
          </p:nvSpPr>
          <p:spPr>
            <a:xfrm>
              <a:off x="1270278" y="1418801"/>
              <a:ext cx="2610438" cy="113107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ullamco laboris nisi ut aliquip ex</a:t>
              </a:r>
            </a:p>
          </p:txBody>
        </p:sp>
      </p:grpSp>
      <p:grpSp>
        <p:nvGrpSpPr>
          <p:cNvPr id="68" name="Group 67"/>
          <p:cNvGrpSpPr/>
          <p:nvPr/>
        </p:nvGrpSpPr>
        <p:grpSpPr>
          <a:xfrm>
            <a:off x="188811" y="1249567"/>
            <a:ext cx="2926081" cy="1840639"/>
            <a:chOff x="1270278" y="1169401"/>
            <a:chExt cx="2610438" cy="1380479"/>
          </a:xfrm>
        </p:grpSpPr>
        <p:sp>
          <p:nvSpPr>
            <p:cNvPr id="70" name="Text Placeholder 3"/>
            <p:cNvSpPr txBox="1">
              <a:spLocks/>
            </p:cNvSpPr>
            <p:nvPr/>
          </p:nvSpPr>
          <p:spPr>
            <a:xfrm>
              <a:off x="2723778" y="1169401"/>
              <a:ext cx="1156938" cy="20774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800" b="1" dirty="0">
                  <a:solidFill>
                    <a:schemeClr val="bg1"/>
                  </a:solidFill>
                  <a:latin typeface="Candara" panose="020E0502030303020204" pitchFamily="34" charset="0"/>
                </a:rPr>
                <a:t>Lorem Ipsum</a:t>
              </a:r>
            </a:p>
          </p:txBody>
        </p:sp>
        <p:sp>
          <p:nvSpPr>
            <p:cNvPr id="71" name="Text Placeholder 3"/>
            <p:cNvSpPr txBox="1">
              <a:spLocks/>
            </p:cNvSpPr>
            <p:nvPr/>
          </p:nvSpPr>
          <p:spPr>
            <a:xfrm>
              <a:off x="1270278" y="1418801"/>
              <a:ext cx="2610438" cy="113107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ullamco laboris nisi ut aliquip ex</a:t>
              </a:r>
            </a:p>
          </p:txBody>
        </p:sp>
      </p:grpSp>
      <p:grpSp>
        <p:nvGrpSpPr>
          <p:cNvPr id="73" name="Group 72"/>
          <p:cNvGrpSpPr/>
          <p:nvPr/>
        </p:nvGrpSpPr>
        <p:grpSpPr>
          <a:xfrm>
            <a:off x="213795" y="4548107"/>
            <a:ext cx="2926081" cy="1840639"/>
            <a:chOff x="1270278" y="1169401"/>
            <a:chExt cx="2610438" cy="1380479"/>
          </a:xfrm>
        </p:grpSpPr>
        <p:sp>
          <p:nvSpPr>
            <p:cNvPr id="75" name="Text Placeholder 3"/>
            <p:cNvSpPr txBox="1">
              <a:spLocks/>
            </p:cNvSpPr>
            <p:nvPr/>
          </p:nvSpPr>
          <p:spPr>
            <a:xfrm>
              <a:off x="2723778" y="1169401"/>
              <a:ext cx="1156938" cy="207749"/>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800" b="1" dirty="0">
                  <a:solidFill>
                    <a:srgbClr val="FFC000"/>
                  </a:solidFill>
                  <a:latin typeface="Candara" panose="020E0502030303020204" pitchFamily="34" charset="0"/>
                </a:rPr>
                <a:t>Lorem Ipsum</a:t>
              </a:r>
            </a:p>
          </p:txBody>
        </p:sp>
        <p:sp>
          <p:nvSpPr>
            <p:cNvPr id="76" name="Text Placeholder 3"/>
            <p:cNvSpPr txBox="1">
              <a:spLocks/>
            </p:cNvSpPr>
            <p:nvPr/>
          </p:nvSpPr>
          <p:spPr>
            <a:xfrm>
              <a:off x="1270278" y="1418801"/>
              <a:ext cx="2610438" cy="113107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ullamco laboris nisi ut aliquip ex</a:t>
              </a:r>
            </a:p>
          </p:txBody>
        </p:sp>
      </p:grpSp>
      <p:grpSp>
        <p:nvGrpSpPr>
          <p:cNvPr id="81" name="Group 80"/>
          <p:cNvGrpSpPr/>
          <p:nvPr/>
        </p:nvGrpSpPr>
        <p:grpSpPr>
          <a:xfrm>
            <a:off x="3713596" y="1627270"/>
            <a:ext cx="2616676" cy="2272372"/>
            <a:chOff x="3692330" y="1627270"/>
            <a:chExt cx="2616676" cy="2272372"/>
          </a:xfrm>
        </p:grpSpPr>
        <p:grpSp>
          <p:nvGrpSpPr>
            <p:cNvPr id="25" name="Group 24"/>
            <p:cNvGrpSpPr/>
            <p:nvPr/>
          </p:nvGrpSpPr>
          <p:grpSpPr>
            <a:xfrm>
              <a:off x="3692330" y="1627270"/>
              <a:ext cx="2616676" cy="2272372"/>
              <a:chOff x="2880632" y="1276350"/>
              <a:chExt cx="1962507" cy="1704279"/>
            </a:xfrm>
            <a:effectLst/>
          </p:grpSpPr>
          <p:sp>
            <p:nvSpPr>
              <p:cNvPr id="12" name="Freeform 316"/>
              <p:cNvSpPr>
                <a:spLocks/>
              </p:cNvSpPr>
              <p:nvPr/>
            </p:nvSpPr>
            <p:spPr bwMode="auto">
              <a:xfrm>
                <a:off x="2880632" y="2612662"/>
                <a:ext cx="581004" cy="367967"/>
              </a:xfrm>
              <a:custGeom>
                <a:avLst/>
                <a:gdLst/>
                <a:ahLst/>
                <a:cxnLst>
                  <a:cxn ang="0">
                    <a:pos x="64" y="0"/>
                  </a:cxn>
                  <a:cxn ang="0">
                    <a:pos x="90" y="7"/>
                  </a:cxn>
                  <a:cxn ang="0">
                    <a:pos x="34" y="57"/>
                  </a:cxn>
                  <a:cxn ang="0">
                    <a:pos x="0" y="57"/>
                  </a:cxn>
                  <a:cxn ang="0">
                    <a:pos x="64" y="0"/>
                  </a:cxn>
                </a:cxnLst>
                <a:rect l="0" t="0" r="r" b="b"/>
                <a:pathLst>
                  <a:path w="90" h="57">
                    <a:moveTo>
                      <a:pt x="64" y="0"/>
                    </a:moveTo>
                    <a:lnTo>
                      <a:pt x="90" y="7"/>
                    </a:lnTo>
                    <a:lnTo>
                      <a:pt x="34" y="57"/>
                    </a:lnTo>
                    <a:lnTo>
                      <a:pt x="0" y="57"/>
                    </a:lnTo>
                    <a:lnTo>
                      <a:pt x="64" y="0"/>
                    </a:lnTo>
                    <a:close/>
                  </a:path>
                </a:pathLst>
              </a:custGeom>
              <a:solidFill>
                <a:srgbClr val="C70C00"/>
              </a:solidFill>
              <a:ln w="9525">
                <a:noFill/>
                <a:round/>
                <a:headEnd/>
                <a:tailEnd/>
              </a:ln>
              <a:effectLst>
                <a:outerShdw blurRad="50800" dist="38100" dir="5400000" algn="t"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15" name="Freeform 319"/>
              <p:cNvSpPr>
                <a:spLocks/>
              </p:cNvSpPr>
              <p:nvPr/>
            </p:nvSpPr>
            <p:spPr bwMode="auto">
              <a:xfrm>
                <a:off x="2880632" y="1276350"/>
                <a:ext cx="1962503" cy="1704279"/>
              </a:xfrm>
              <a:custGeom>
                <a:avLst/>
                <a:gdLst/>
                <a:ahLst/>
                <a:cxnLst>
                  <a:cxn ang="0">
                    <a:pos x="256" y="0"/>
                  </a:cxn>
                  <a:cxn ang="0">
                    <a:pos x="314" y="66"/>
                  </a:cxn>
                  <a:cxn ang="0">
                    <a:pos x="257" y="126"/>
                  </a:cxn>
                  <a:cxn ang="0">
                    <a:pos x="254" y="126"/>
                  </a:cxn>
                  <a:cxn ang="0">
                    <a:pos x="252" y="126"/>
                  </a:cxn>
                  <a:cxn ang="0">
                    <a:pos x="249" y="127"/>
                  </a:cxn>
                  <a:cxn ang="0">
                    <a:pos x="247" y="127"/>
                  </a:cxn>
                  <a:cxn ang="0">
                    <a:pos x="198" y="144"/>
                  </a:cxn>
                  <a:cxn ang="0">
                    <a:pos x="159" y="177"/>
                  </a:cxn>
                  <a:cxn ang="0">
                    <a:pos x="134" y="220"/>
                  </a:cxn>
                  <a:cxn ang="0">
                    <a:pos x="125" y="270"/>
                  </a:cxn>
                  <a:cxn ang="0">
                    <a:pos x="66" y="214"/>
                  </a:cxn>
                  <a:cxn ang="0">
                    <a:pos x="0" y="272"/>
                  </a:cxn>
                  <a:cxn ang="0">
                    <a:pos x="0" y="256"/>
                  </a:cxn>
                  <a:cxn ang="0">
                    <a:pos x="2" y="239"/>
                  </a:cxn>
                  <a:cxn ang="0">
                    <a:pos x="4" y="223"/>
                  </a:cxn>
                  <a:cxn ang="0">
                    <a:pos x="8" y="207"/>
                  </a:cxn>
                  <a:cxn ang="0">
                    <a:pos x="15" y="182"/>
                  </a:cxn>
                  <a:cxn ang="0">
                    <a:pos x="25" y="158"/>
                  </a:cxn>
                  <a:cxn ang="0">
                    <a:pos x="37" y="135"/>
                  </a:cxn>
                  <a:cxn ang="0">
                    <a:pos x="51" y="113"/>
                  </a:cxn>
                  <a:cxn ang="0">
                    <a:pos x="67" y="92"/>
                  </a:cxn>
                  <a:cxn ang="0">
                    <a:pos x="85" y="74"/>
                  </a:cxn>
                  <a:cxn ang="0">
                    <a:pos x="105" y="57"/>
                  </a:cxn>
                  <a:cxn ang="0">
                    <a:pos x="126" y="42"/>
                  </a:cxn>
                  <a:cxn ang="0">
                    <a:pos x="150" y="28"/>
                  </a:cxn>
                  <a:cxn ang="0">
                    <a:pos x="174" y="18"/>
                  </a:cxn>
                  <a:cxn ang="0">
                    <a:pos x="200" y="9"/>
                  </a:cxn>
                  <a:cxn ang="0">
                    <a:pos x="227" y="4"/>
                  </a:cxn>
                  <a:cxn ang="0">
                    <a:pos x="234" y="3"/>
                  </a:cxn>
                  <a:cxn ang="0">
                    <a:pos x="241" y="2"/>
                  </a:cxn>
                  <a:cxn ang="0">
                    <a:pos x="249" y="1"/>
                  </a:cxn>
                  <a:cxn ang="0">
                    <a:pos x="256" y="0"/>
                  </a:cxn>
                </a:cxnLst>
                <a:rect l="0" t="0" r="r" b="b"/>
                <a:pathLst>
                  <a:path w="314" h="272">
                    <a:moveTo>
                      <a:pt x="256" y="0"/>
                    </a:moveTo>
                    <a:cubicBezTo>
                      <a:pt x="314" y="66"/>
                      <a:pt x="314" y="66"/>
                      <a:pt x="314" y="66"/>
                    </a:cubicBezTo>
                    <a:cubicBezTo>
                      <a:pt x="257" y="126"/>
                      <a:pt x="257" y="126"/>
                      <a:pt x="257" y="126"/>
                    </a:cubicBezTo>
                    <a:cubicBezTo>
                      <a:pt x="256" y="126"/>
                      <a:pt x="255" y="126"/>
                      <a:pt x="254" y="126"/>
                    </a:cubicBezTo>
                    <a:cubicBezTo>
                      <a:pt x="254" y="126"/>
                      <a:pt x="253" y="126"/>
                      <a:pt x="252" y="126"/>
                    </a:cubicBezTo>
                    <a:cubicBezTo>
                      <a:pt x="251" y="126"/>
                      <a:pt x="250" y="126"/>
                      <a:pt x="249" y="127"/>
                    </a:cubicBezTo>
                    <a:cubicBezTo>
                      <a:pt x="249" y="127"/>
                      <a:pt x="248" y="127"/>
                      <a:pt x="247" y="127"/>
                    </a:cubicBezTo>
                    <a:cubicBezTo>
                      <a:pt x="229" y="130"/>
                      <a:pt x="213" y="136"/>
                      <a:pt x="198" y="144"/>
                    </a:cubicBezTo>
                    <a:cubicBezTo>
                      <a:pt x="183" y="153"/>
                      <a:pt x="170" y="164"/>
                      <a:pt x="159" y="177"/>
                    </a:cubicBezTo>
                    <a:cubicBezTo>
                      <a:pt x="149" y="189"/>
                      <a:pt x="140" y="204"/>
                      <a:pt x="134" y="220"/>
                    </a:cubicBezTo>
                    <a:cubicBezTo>
                      <a:pt x="128" y="236"/>
                      <a:pt x="125" y="252"/>
                      <a:pt x="125" y="270"/>
                    </a:cubicBezTo>
                    <a:cubicBezTo>
                      <a:pt x="66" y="214"/>
                      <a:pt x="66" y="214"/>
                      <a:pt x="66" y="214"/>
                    </a:cubicBezTo>
                    <a:cubicBezTo>
                      <a:pt x="0" y="272"/>
                      <a:pt x="0" y="272"/>
                      <a:pt x="0" y="272"/>
                    </a:cubicBezTo>
                    <a:cubicBezTo>
                      <a:pt x="0" y="267"/>
                      <a:pt x="0" y="261"/>
                      <a:pt x="0" y="256"/>
                    </a:cubicBezTo>
                    <a:cubicBezTo>
                      <a:pt x="1" y="250"/>
                      <a:pt x="1" y="245"/>
                      <a:pt x="2" y="239"/>
                    </a:cubicBezTo>
                    <a:cubicBezTo>
                      <a:pt x="2" y="234"/>
                      <a:pt x="3" y="228"/>
                      <a:pt x="4" y="223"/>
                    </a:cubicBezTo>
                    <a:cubicBezTo>
                      <a:pt x="5" y="218"/>
                      <a:pt x="6" y="212"/>
                      <a:pt x="8" y="207"/>
                    </a:cubicBezTo>
                    <a:cubicBezTo>
                      <a:pt x="10" y="198"/>
                      <a:pt x="12" y="190"/>
                      <a:pt x="15" y="182"/>
                    </a:cubicBezTo>
                    <a:cubicBezTo>
                      <a:pt x="18" y="174"/>
                      <a:pt x="21" y="166"/>
                      <a:pt x="25" y="158"/>
                    </a:cubicBezTo>
                    <a:cubicBezTo>
                      <a:pt x="28" y="150"/>
                      <a:pt x="32" y="142"/>
                      <a:pt x="37" y="135"/>
                    </a:cubicBezTo>
                    <a:cubicBezTo>
                      <a:pt x="41" y="127"/>
                      <a:pt x="46" y="120"/>
                      <a:pt x="51" y="113"/>
                    </a:cubicBezTo>
                    <a:cubicBezTo>
                      <a:pt x="56" y="106"/>
                      <a:pt x="61" y="99"/>
                      <a:pt x="67" y="92"/>
                    </a:cubicBezTo>
                    <a:cubicBezTo>
                      <a:pt x="73" y="86"/>
                      <a:pt x="79" y="79"/>
                      <a:pt x="85" y="74"/>
                    </a:cubicBezTo>
                    <a:cubicBezTo>
                      <a:pt x="91" y="68"/>
                      <a:pt x="98" y="62"/>
                      <a:pt x="105" y="57"/>
                    </a:cubicBezTo>
                    <a:cubicBezTo>
                      <a:pt x="112" y="51"/>
                      <a:pt x="119" y="46"/>
                      <a:pt x="126" y="42"/>
                    </a:cubicBezTo>
                    <a:cubicBezTo>
                      <a:pt x="134" y="37"/>
                      <a:pt x="142" y="32"/>
                      <a:pt x="150" y="28"/>
                    </a:cubicBezTo>
                    <a:cubicBezTo>
                      <a:pt x="158" y="24"/>
                      <a:pt x="166" y="21"/>
                      <a:pt x="174" y="18"/>
                    </a:cubicBezTo>
                    <a:cubicBezTo>
                      <a:pt x="183" y="14"/>
                      <a:pt x="191" y="12"/>
                      <a:pt x="200" y="9"/>
                    </a:cubicBezTo>
                    <a:cubicBezTo>
                      <a:pt x="209" y="7"/>
                      <a:pt x="218" y="5"/>
                      <a:pt x="227" y="4"/>
                    </a:cubicBezTo>
                    <a:cubicBezTo>
                      <a:pt x="229" y="3"/>
                      <a:pt x="232" y="3"/>
                      <a:pt x="234" y="3"/>
                    </a:cubicBezTo>
                    <a:cubicBezTo>
                      <a:pt x="236" y="2"/>
                      <a:pt x="239" y="2"/>
                      <a:pt x="241" y="2"/>
                    </a:cubicBezTo>
                    <a:cubicBezTo>
                      <a:pt x="244" y="1"/>
                      <a:pt x="246" y="1"/>
                      <a:pt x="249" y="1"/>
                    </a:cubicBezTo>
                    <a:cubicBezTo>
                      <a:pt x="251" y="1"/>
                      <a:pt x="254" y="1"/>
                      <a:pt x="256" y="0"/>
                    </a:cubicBezTo>
                    <a:close/>
                  </a:path>
                </a:pathLst>
              </a:custGeom>
              <a:solidFill>
                <a:srgbClr val="EF3425"/>
              </a:solidFill>
              <a:ln w="9525">
                <a:noFill/>
                <a:round/>
                <a:headEnd/>
                <a:tailEnd/>
              </a:ln>
              <a:effectLst>
                <a:outerShdw blurRad="50800" dist="38100" dir="13500000" algn="b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16" name="Freeform 320"/>
              <p:cNvSpPr>
                <a:spLocks/>
              </p:cNvSpPr>
              <p:nvPr/>
            </p:nvSpPr>
            <p:spPr bwMode="auto">
              <a:xfrm>
                <a:off x="4488079" y="1689509"/>
                <a:ext cx="355060" cy="490626"/>
              </a:xfrm>
              <a:custGeom>
                <a:avLst/>
                <a:gdLst/>
                <a:ahLst/>
                <a:cxnLst>
                  <a:cxn ang="0">
                    <a:pos x="55" y="0"/>
                  </a:cxn>
                  <a:cxn ang="0">
                    <a:pos x="49" y="26"/>
                  </a:cxn>
                  <a:cxn ang="0">
                    <a:pos x="2" y="76"/>
                  </a:cxn>
                  <a:cxn ang="0">
                    <a:pos x="0" y="58"/>
                  </a:cxn>
                  <a:cxn ang="0">
                    <a:pos x="55" y="0"/>
                  </a:cxn>
                </a:cxnLst>
                <a:rect l="0" t="0" r="r" b="b"/>
                <a:pathLst>
                  <a:path w="55" h="76">
                    <a:moveTo>
                      <a:pt x="55" y="0"/>
                    </a:moveTo>
                    <a:lnTo>
                      <a:pt x="49" y="26"/>
                    </a:lnTo>
                    <a:lnTo>
                      <a:pt x="2" y="76"/>
                    </a:lnTo>
                    <a:lnTo>
                      <a:pt x="0" y="58"/>
                    </a:lnTo>
                    <a:lnTo>
                      <a:pt x="55" y="0"/>
                    </a:lnTo>
                    <a:close/>
                  </a:path>
                </a:pathLst>
              </a:custGeom>
              <a:solidFill>
                <a:srgbClr val="C71600"/>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18" name="Freeform 322"/>
              <p:cNvSpPr>
                <a:spLocks/>
              </p:cNvSpPr>
              <p:nvPr/>
            </p:nvSpPr>
            <p:spPr bwMode="auto">
              <a:xfrm>
                <a:off x="3661762" y="2063934"/>
                <a:ext cx="839228" cy="903784"/>
              </a:xfrm>
              <a:custGeom>
                <a:avLst/>
                <a:gdLst/>
                <a:ahLst/>
                <a:cxnLst>
                  <a:cxn ang="0">
                    <a:pos x="132" y="0"/>
                  </a:cxn>
                  <a:cxn ang="0">
                    <a:pos x="134" y="19"/>
                  </a:cxn>
                  <a:cxn ang="0">
                    <a:pos x="131" y="19"/>
                  </a:cxn>
                  <a:cxn ang="0">
                    <a:pos x="129" y="19"/>
                  </a:cxn>
                  <a:cxn ang="0">
                    <a:pos x="127" y="19"/>
                  </a:cxn>
                  <a:cxn ang="0">
                    <a:pos x="125" y="20"/>
                  </a:cxn>
                  <a:cxn ang="0">
                    <a:pos x="82" y="35"/>
                  </a:cxn>
                  <a:cxn ang="0">
                    <a:pos x="49" y="63"/>
                  </a:cxn>
                  <a:cxn ang="0">
                    <a:pos x="27" y="100"/>
                  </a:cxn>
                  <a:cxn ang="0">
                    <a:pos x="19" y="144"/>
                  </a:cxn>
                  <a:cxn ang="0">
                    <a:pos x="0" y="144"/>
                  </a:cxn>
                  <a:cxn ang="0">
                    <a:pos x="9" y="94"/>
                  </a:cxn>
                  <a:cxn ang="0">
                    <a:pos x="34" y="51"/>
                  </a:cxn>
                  <a:cxn ang="0">
                    <a:pos x="73" y="18"/>
                  </a:cxn>
                  <a:cxn ang="0">
                    <a:pos x="122" y="1"/>
                  </a:cxn>
                  <a:cxn ang="0">
                    <a:pos x="124" y="1"/>
                  </a:cxn>
                  <a:cxn ang="0">
                    <a:pos x="127" y="0"/>
                  </a:cxn>
                  <a:cxn ang="0">
                    <a:pos x="129" y="0"/>
                  </a:cxn>
                  <a:cxn ang="0">
                    <a:pos x="132" y="0"/>
                  </a:cxn>
                </a:cxnLst>
                <a:rect l="0" t="0" r="r" b="b"/>
                <a:pathLst>
                  <a:path w="134" h="144">
                    <a:moveTo>
                      <a:pt x="132" y="0"/>
                    </a:moveTo>
                    <a:cubicBezTo>
                      <a:pt x="134" y="19"/>
                      <a:pt x="134" y="19"/>
                      <a:pt x="134" y="19"/>
                    </a:cubicBezTo>
                    <a:cubicBezTo>
                      <a:pt x="133" y="19"/>
                      <a:pt x="132" y="19"/>
                      <a:pt x="131" y="19"/>
                    </a:cubicBezTo>
                    <a:cubicBezTo>
                      <a:pt x="131" y="19"/>
                      <a:pt x="130" y="19"/>
                      <a:pt x="129" y="19"/>
                    </a:cubicBezTo>
                    <a:cubicBezTo>
                      <a:pt x="129" y="19"/>
                      <a:pt x="128" y="19"/>
                      <a:pt x="127" y="19"/>
                    </a:cubicBezTo>
                    <a:cubicBezTo>
                      <a:pt x="126" y="19"/>
                      <a:pt x="126" y="20"/>
                      <a:pt x="125" y="20"/>
                    </a:cubicBezTo>
                    <a:cubicBezTo>
                      <a:pt x="110" y="22"/>
                      <a:pt x="95" y="27"/>
                      <a:pt x="82" y="35"/>
                    </a:cubicBezTo>
                    <a:cubicBezTo>
                      <a:pt x="70" y="42"/>
                      <a:pt x="58" y="52"/>
                      <a:pt x="49" y="63"/>
                    </a:cubicBezTo>
                    <a:cubicBezTo>
                      <a:pt x="40" y="74"/>
                      <a:pt x="32" y="87"/>
                      <a:pt x="27" y="100"/>
                    </a:cubicBezTo>
                    <a:cubicBezTo>
                      <a:pt x="22" y="114"/>
                      <a:pt x="19" y="129"/>
                      <a:pt x="19" y="144"/>
                    </a:cubicBezTo>
                    <a:cubicBezTo>
                      <a:pt x="0" y="144"/>
                      <a:pt x="0" y="144"/>
                      <a:pt x="0" y="144"/>
                    </a:cubicBezTo>
                    <a:cubicBezTo>
                      <a:pt x="0" y="126"/>
                      <a:pt x="3" y="110"/>
                      <a:pt x="9" y="94"/>
                    </a:cubicBezTo>
                    <a:cubicBezTo>
                      <a:pt x="15" y="78"/>
                      <a:pt x="24" y="63"/>
                      <a:pt x="34" y="51"/>
                    </a:cubicBezTo>
                    <a:cubicBezTo>
                      <a:pt x="45" y="38"/>
                      <a:pt x="58" y="27"/>
                      <a:pt x="73" y="18"/>
                    </a:cubicBezTo>
                    <a:cubicBezTo>
                      <a:pt x="88" y="10"/>
                      <a:pt x="104" y="4"/>
                      <a:pt x="122" y="1"/>
                    </a:cubicBezTo>
                    <a:cubicBezTo>
                      <a:pt x="123" y="1"/>
                      <a:pt x="124" y="1"/>
                      <a:pt x="124" y="1"/>
                    </a:cubicBezTo>
                    <a:cubicBezTo>
                      <a:pt x="125" y="0"/>
                      <a:pt x="126" y="0"/>
                      <a:pt x="127" y="0"/>
                    </a:cubicBezTo>
                    <a:cubicBezTo>
                      <a:pt x="128" y="0"/>
                      <a:pt x="129" y="0"/>
                      <a:pt x="129" y="0"/>
                    </a:cubicBezTo>
                    <a:cubicBezTo>
                      <a:pt x="130" y="0"/>
                      <a:pt x="131" y="0"/>
                      <a:pt x="132" y="0"/>
                    </a:cubicBezTo>
                    <a:close/>
                  </a:path>
                </a:pathLst>
              </a:custGeom>
              <a:solidFill>
                <a:srgbClr val="C71600"/>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grpSp>
        <p:sp>
          <p:nvSpPr>
            <p:cNvPr id="77" name="Oval 76"/>
            <p:cNvSpPr>
              <a:spLocks noChangeAspect="1"/>
            </p:cNvSpPr>
            <p:nvPr/>
          </p:nvSpPr>
          <p:spPr bwMode="auto">
            <a:xfrm>
              <a:off x="5129790" y="1802674"/>
              <a:ext cx="731520" cy="730924"/>
            </a:xfrm>
            <a:prstGeom prst="ellipse">
              <a:avLst/>
            </a:prstGeom>
            <a:noFill/>
            <a:ln w="6350">
              <a:solidFill>
                <a:schemeClr val="bg1"/>
              </a:solidFill>
              <a:round/>
              <a:headEnd/>
              <a:tailEnd/>
            </a:ln>
            <a:effectLst/>
          </p:spPr>
          <p:txBody>
            <a:bodyPr vert="horz" wrap="none" lIns="121920" tIns="60960" rIns="121920" bIns="60960" numCol="1" rtlCol="0" anchor="ctr" anchorCtr="1" compatLnSpc="1">
              <a:prstTxWarp prst="textNoShape">
                <a:avLst/>
              </a:prstTxWarp>
            </a:bodyPr>
            <a:lstStyle/>
            <a:p>
              <a:pPr algn="ctr"/>
              <a:r>
                <a:rPr lang="en-US" sz="3733" dirty="0">
                  <a:solidFill>
                    <a:schemeClr val="bg1"/>
                  </a:solidFill>
                </a:rPr>
                <a:t>01</a:t>
              </a:r>
            </a:p>
          </p:txBody>
        </p:sp>
      </p:grpSp>
      <p:grpSp>
        <p:nvGrpSpPr>
          <p:cNvPr id="82" name="Group 81"/>
          <p:cNvGrpSpPr/>
          <p:nvPr/>
        </p:nvGrpSpPr>
        <p:grpSpPr>
          <a:xfrm>
            <a:off x="6157401" y="1608369"/>
            <a:ext cx="2272372" cy="2616671"/>
            <a:chOff x="6146768" y="1619002"/>
            <a:chExt cx="2272372" cy="2616671"/>
          </a:xfrm>
        </p:grpSpPr>
        <p:grpSp>
          <p:nvGrpSpPr>
            <p:cNvPr id="26" name="Group 25"/>
            <p:cNvGrpSpPr/>
            <p:nvPr/>
          </p:nvGrpSpPr>
          <p:grpSpPr>
            <a:xfrm>
              <a:off x="6146768" y="1619002"/>
              <a:ext cx="2272372" cy="2616671"/>
              <a:chOff x="4559089" y="1276350"/>
              <a:chExt cx="1704279" cy="1962503"/>
            </a:xfrm>
            <a:effectLst/>
          </p:grpSpPr>
          <p:sp>
            <p:nvSpPr>
              <p:cNvPr id="6" name="Freeform 310"/>
              <p:cNvSpPr>
                <a:spLocks/>
              </p:cNvSpPr>
              <p:nvPr/>
            </p:nvSpPr>
            <p:spPr bwMode="auto">
              <a:xfrm>
                <a:off x="5353130" y="2883797"/>
                <a:ext cx="497083" cy="355056"/>
              </a:xfrm>
              <a:custGeom>
                <a:avLst/>
                <a:gdLst/>
                <a:ahLst/>
                <a:cxnLst>
                  <a:cxn ang="0">
                    <a:pos x="77" y="55"/>
                  </a:cxn>
                  <a:cxn ang="0">
                    <a:pos x="51" y="49"/>
                  </a:cxn>
                  <a:cxn ang="0">
                    <a:pos x="0" y="2"/>
                  </a:cxn>
                  <a:cxn ang="0">
                    <a:pos x="19" y="0"/>
                  </a:cxn>
                  <a:cxn ang="0">
                    <a:pos x="77" y="55"/>
                  </a:cxn>
                </a:cxnLst>
                <a:rect l="0" t="0" r="r" b="b"/>
                <a:pathLst>
                  <a:path w="77" h="55">
                    <a:moveTo>
                      <a:pt x="77" y="55"/>
                    </a:moveTo>
                    <a:lnTo>
                      <a:pt x="51" y="49"/>
                    </a:lnTo>
                    <a:lnTo>
                      <a:pt x="0" y="2"/>
                    </a:lnTo>
                    <a:lnTo>
                      <a:pt x="19" y="0"/>
                    </a:lnTo>
                    <a:lnTo>
                      <a:pt x="77" y="55"/>
                    </a:lnTo>
                    <a:close/>
                  </a:path>
                </a:pathLst>
              </a:custGeom>
              <a:solidFill>
                <a:srgbClr val="5B6F89"/>
              </a:solidFill>
              <a:ln w="9525">
                <a:noFill/>
                <a:round/>
                <a:headEnd/>
                <a:tailEnd/>
              </a:ln>
              <a:effectLst>
                <a:outerShdw blurRad="50800" dist="38100" dir="8100000" algn="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13" name="Freeform 317"/>
              <p:cNvSpPr>
                <a:spLocks/>
              </p:cNvSpPr>
              <p:nvPr/>
            </p:nvSpPr>
            <p:spPr bwMode="auto">
              <a:xfrm>
                <a:off x="4559089" y="1276350"/>
                <a:ext cx="367971" cy="581004"/>
              </a:xfrm>
              <a:custGeom>
                <a:avLst/>
                <a:gdLst/>
                <a:ahLst/>
                <a:cxnLst>
                  <a:cxn ang="0">
                    <a:pos x="57" y="64"/>
                  </a:cxn>
                  <a:cxn ang="0">
                    <a:pos x="50" y="90"/>
                  </a:cxn>
                  <a:cxn ang="0">
                    <a:pos x="0" y="34"/>
                  </a:cxn>
                  <a:cxn ang="0">
                    <a:pos x="0" y="0"/>
                  </a:cxn>
                  <a:cxn ang="0">
                    <a:pos x="57" y="64"/>
                  </a:cxn>
                </a:cxnLst>
                <a:rect l="0" t="0" r="r" b="b"/>
                <a:pathLst>
                  <a:path w="57" h="90">
                    <a:moveTo>
                      <a:pt x="57" y="64"/>
                    </a:moveTo>
                    <a:lnTo>
                      <a:pt x="50" y="90"/>
                    </a:lnTo>
                    <a:lnTo>
                      <a:pt x="0" y="34"/>
                    </a:lnTo>
                    <a:lnTo>
                      <a:pt x="0" y="0"/>
                    </a:lnTo>
                    <a:lnTo>
                      <a:pt x="57" y="64"/>
                    </a:lnTo>
                    <a:close/>
                  </a:path>
                </a:pathLst>
              </a:custGeom>
              <a:solidFill>
                <a:srgbClr val="5B6F89"/>
              </a:solidFill>
              <a:ln w="9525">
                <a:noFill/>
                <a:round/>
                <a:headEnd/>
                <a:tailEnd/>
              </a:ln>
              <a:effectLst>
                <a:outerShdw blurRad="50800" dist="38100" dir="10800000" algn="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dirty="0"/>
              </a:p>
            </p:txBody>
          </p:sp>
          <p:sp>
            <p:nvSpPr>
              <p:cNvPr id="19" name="Freeform 323"/>
              <p:cNvSpPr>
                <a:spLocks/>
              </p:cNvSpPr>
              <p:nvPr/>
            </p:nvSpPr>
            <p:spPr bwMode="auto">
              <a:xfrm>
                <a:off x="4559089" y="1276350"/>
                <a:ext cx="1704279" cy="1962503"/>
              </a:xfrm>
              <a:custGeom>
                <a:avLst/>
                <a:gdLst/>
                <a:ahLst/>
                <a:cxnLst>
                  <a:cxn ang="0">
                    <a:pos x="2" y="0"/>
                  </a:cxn>
                  <a:cxn ang="0">
                    <a:pos x="18" y="0"/>
                  </a:cxn>
                  <a:cxn ang="0">
                    <a:pos x="34" y="2"/>
                  </a:cxn>
                  <a:cxn ang="0">
                    <a:pos x="49" y="4"/>
                  </a:cxn>
                  <a:cxn ang="0">
                    <a:pos x="65" y="8"/>
                  </a:cxn>
                  <a:cxn ang="0">
                    <a:pos x="90" y="15"/>
                  </a:cxn>
                  <a:cxn ang="0">
                    <a:pos x="114" y="25"/>
                  </a:cxn>
                  <a:cxn ang="0">
                    <a:pos x="137" y="37"/>
                  </a:cxn>
                  <a:cxn ang="0">
                    <a:pos x="159" y="51"/>
                  </a:cxn>
                  <a:cxn ang="0">
                    <a:pos x="180" y="67"/>
                  </a:cxn>
                  <a:cxn ang="0">
                    <a:pos x="198" y="85"/>
                  </a:cxn>
                  <a:cxn ang="0">
                    <a:pos x="215" y="105"/>
                  </a:cxn>
                  <a:cxn ang="0">
                    <a:pos x="230" y="126"/>
                  </a:cxn>
                  <a:cxn ang="0">
                    <a:pos x="244" y="150"/>
                  </a:cxn>
                  <a:cxn ang="0">
                    <a:pos x="254" y="174"/>
                  </a:cxn>
                  <a:cxn ang="0">
                    <a:pos x="263" y="200"/>
                  </a:cxn>
                  <a:cxn ang="0">
                    <a:pos x="268" y="227"/>
                  </a:cxn>
                  <a:cxn ang="0">
                    <a:pos x="269" y="234"/>
                  </a:cxn>
                  <a:cxn ang="0">
                    <a:pos x="270" y="241"/>
                  </a:cxn>
                  <a:cxn ang="0">
                    <a:pos x="271" y="249"/>
                  </a:cxn>
                  <a:cxn ang="0">
                    <a:pos x="272" y="256"/>
                  </a:cxn>
                  <a:cxn ang="0">
                    <a:pos x="206" y="314"/>
                  </a:cxn>
                  <a:cxn ang="0">
                    <a:pos x="146" y="257"/>
                  </a:cxn>
                  <a:cxn ang="0">
                    <a:pos x="146" y="254"/>
                  </a:cxn>
                  <a:cxn ang="0">
                    <a:pos x="146" y="252"/>
                  </a:cxn>
                  <a:cxn ang="0">
                    <a:pos x="145" y="249"/>
                  </a:cxn>
                  <a:cxn ang="0">
                    <a:pos x="145" y="247"/>
                  </a:cxn>
                  <a:cxn ang="0">
                    <a:pos x="128" y="198"/>
                  </a:cxn>
                  <a:cxn ang="0">
                    <a:pos x="95" y="159"/>
                  </a:cxn>
                  <a:cxn ang="0">
                    <a:pos x="52" y="134"/>
                  </a:cxn>
                  <a:cxn ang="0">
                    <a:pos x="2" y="125"/>
                  </a:cxn>
                  <a:cxn ang="0">
                    <a:pos x="58" y="66"/>
                  </a:cxn>
                  <a:cxn ang="0">
                    <a:pos x="0" y="0"/>
                  </a:cxn>
                  <a:cxn ang="0">
                    <a:pos x="0" y="0"/>
                  </a:cxn>
                  <a:cxn ang="0">
                    <a:pos x="1" y="0"/>
                  </a:cxn>
                  <a:cxn ang="0">
                    <a:pos x="1" y="0"/>
                  </a:cxn>
                  <a:cxn ang="0">
                    <a:pos x="2" y="0"/>
                  </a:cxn>
                </a:cxnLst>
                <a:rect l="0" t="0" r="r" b="b"/>
                <a:pathLst>
                  <a:path w="272" h="314">
                    <a:moveTo>
                      <a:pt x="2" y="0"/>
                    </a:moveTo>
                    <a:cubicBezTo>
                      <a:pt x="7" y="0"/>
                      <a:pt x="12" y="0"/>
                      <a:pt x="18" y="0"/>
                    </a:cubicBezTo>
                    <a:cubicBezTo>
                      <a:pt x="23" y="1"/>
                      <a:pt x="28" y="1"/>
                      <a:pt x="34" y="2"/>
                    </a:cubicBezTo>
                    <a:cubicBezTo>
                      <a:pt x="39" y="3"/>
                      <a:pt x="44" y="3"/>
                      <a:pt x="49" y="4"/>
                    </a:cubicBezTo>
                    <a:cubicBezTo>
                      <a:pt x="55" y="5"/>
                      <a:pt x="60" y="6"/>
                      <a:pt x="65" y="8"/>
                    </a:cubicBezTo>
                    <a:cubicBezTo>
                      <a:pt x="74" y="10"/>
                      <a:pt x="82" y="12"/>
                      <a:pt x="90" y="15"/>
                    </a:cubicBezTo>
                    <a:cubicBezTo>
                      <a:pt x="98" y="18"/>
                      <a:pt x="106" y="21"/>
                      <a:pt x="114" y="25"/>
                    </a:cubicBezTo>
                    <a:cubicBezTo>
                      <a:pt x="122" y="28"/>
                      <a:pt x="130" y="32"/>
                      <a:pt x="137" y="37"/>
                    </a:cubicBezTo>
                    <a:cubicBezTo>
                      <a:pt x="145" y="41"/>
                      <a:pt x="152" y="46"/>
                      <a:pt x="159" y="51"/>
                    </a:cubicBezTo>
                    <a:cubicBezTo>
                      <a:pt x="166" y="56"/>
                      <a:pt x="173" y="61"/>
                      <a:pt x="180" y="67"/>
                    </a:cubicBezTo>
                    <a:cubicBezTo>
                      <a:pt x="186" y="73"/>
                      <a:pt x="193" y="79"/>
                      <a:pt x="198" y="85"/>
                    </a:cubicBezTo>
                    <a:cubicBezTo>
                      <a:pt x="204" y="91"/>
                      <a:pt x="210" y="98"/>
                      <a:pt x="215" y="105"/>
                    </a:cubicBezTo>
                    <a:cubicBezTo>
                      <a:pt x="221" y="112"/>
                      <a:pt x="226" y="119"/>
                      <a:pt x="230" y="126"/>
                    </a:cubicBezTo>
                    <a:cubicBezTo>
                      <a:pt x="235" y="134"/>
                      <a:pt x="240" y="142"/>
                      <a:pt x="244" y="150"/>
                    </a:cubicBezTo>
                    <a:cubicBezTo>
                      <a:pt x="248" y="158"/>
                      <a:pt x="251" y="166"/>
                      <a:pt x="254" y="174"/>
                    </a:cubicBezTo>
                    <a:cubicBezTo>
                      <a:pt x="258" y="183"/>
                      <a:pt x="260" y="191"/>
                      <a:pt x="263" y="200"/>
                    </a:cubicBezTo>
                    <a:cubicBezTo>
                      <a:pt x="265" y="209"/>
                      <a:pt x="267" y="218"/>
                      <a:pt x="268" y="227"/>
                    </a:cubicBezTo>
                    <a:cubicBezTo>
                      <a:pt x="269" y="229"/>
                      <a:pt x="269" y="232"/>
                      <a:pt x="269" y="234"/>
                    </a:cubicBezTo>
                    <a:cubicBezTo>
                      <a:pt x="270" y="237"/>
                      <a:pt x="270" y="239"/>
                      <a:pt x="270" y="241"/>
                    </a:cubicBezTo>
                    <a:cubicBezTo>
                      <a:pt x="271" y="244"/>
                      <a:pt x="271" y="246"/>
                      <a:pt x="271" y="249"/>
                    </a:cubicBezTo>
                    <a:cubicBezTo>
                      <a:pt x="271" y="251"/>
                      <a:pt x="271" y="254"/>
                      <a:pt x="272" y="256"/>
                    </a:cubicBezTo>
                    <a:cubicBezTo>
                      <a:pt x="206" y="314"/>
                      <a:pt x="206" y="314"/>
                      <a:pt x="206" y="314"/>
                    </a:cubicBezTo>
                    <a:cubicBezTo>
                      <a:pt x="146" y="257"/>
                      <a:pt x="146" y="257"/>
                      <a:pt x="146" y="257"/>
                    </a:cubicBezTo>
                    <a:cubicBezTo>
                      <a:pt x="146" y="256"/>
                      <a:pt x="146" y="255"/>
                      <a:pt x="146" y="254"/>
                    </a:cubicBezTo>
                    <a:cubicBezTo>
                      <a:pt x="146" y="254"/>
                      <a:pt x="146" y="253"/>
                      <a:pt x="146" y="252"/>
                    </a:cubicBezTo>
                    <a:cubicBezTo>
                      <a:pt x="146" y="251"/>
                      <a:pt x="145" y="250"/>
                      <a:pt x="145" y="249"/>
                    </a:cubicBezTo>
                    <a:cubicBezTo>
                      <a:pt x="145" y="249"/>
                      <a:pt x="145" y="248"/>
                      <a:pt x="145" y="247"/>
                    </a:cubicBezTo>
                    <a:cubicBezTo>
                      <a:pt x="142" y="229"/>
                      <a:pt x="136" y="213"/>
                      <a:pt x="128" y="198"/>
                    </a:cubicBezTo>
                    <a:cubicBezTo>
                      <a:pt x="119" y="183"/>
                      <a:pt x="108" y="170"/>
                      <a:pt x="95" y="159"/>
                    </a:cubicBezTo>
                    <a:cubicBezTo>
                      <a:pt x="83" y="149"/>
                      <a:pt x="68" y="140"/>
                      <a:pt x="52" y="134"/>
                    </a:cubicBezTo>
                    <a:cubicBezTo>
                      <a:pt x="36" y="128"/>
                      <a:pt x="20" y="125"/>
                      <a:pt x="2" y="125"/>
                    </a:cubicBezTo>
                    <a:cubicBezTo>
                      <a:pt x="58" y="66"/>
                      <a:pt x="58" y="66"/>
                      <a:pt x="58" y="66"/>
                    </a:cubicBezTo>
                    <a:cubicBezTo>
                      <a:pt x="0" y="0"/>
                      <a:pt x="0" y="0"/>
                      <a:pt x="0" y="0"/>
                    </a:cubicBezTo>
                    <a:cubicBezTo>
                      <a:pt x="0" y="0"/>
                      <a:pt x="0" y="0"/>
                      <a:pt x="0" y="0"/>
                    </a:cubicBezTo>
                    <a:cubicBezTo>
                      <a:pt x="1" y="0"/>
                      <a:pt x="1" y="0"/>
                      <a:pt x="1" y="0"/>
                    </a:cubicBezTo>
                    <a:cubicBezTo>
                      <a:pt x="1" y="0"/>
                      <a:pt x="1" y="0"/>
                      <a:pt x="1" y="0"/>
                    </a:cubicBezTo>
                    <a:lnTo>
                      <a:pt x="2" y="0"/>
                    </a:lnTo>
                    <a:close/>
                  </a:path>
                </a:pathLst>
              </a:custGeom>
              <a:solidFill>
                <a:srgbClr val="8397B1"/>
              </a:solidFill>
              <a:ln w="9525">
                <a:noFill/>
                <a:round/>
                <a:headEnd/>
                <a:tailEnd/>
              </a:ln>
              <a:effectLst>
                <a:outerShdw blurRad="50800" dist="38100" dir="18900000" algn="b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20" name="Freeform 324"/>
              <p:cNvSpPr>
                <a:spLocks/>
              </p:cNvSpPr>
              <p:nvPr/>
            </p:nvSpPr>
            <p:spPr bwMode="auto">
              <a:xfrm>
                <a:off x="4572000" y="2057480"/>
                <a:ext cx="903784" cy="839228"/>
              </a:xfrm>
              <a:custGeom>
                <a:avLst/>
                <a:gdLst/>
                <a:ahLst/>
                <a:cxnLst>
                  <a:cxn ang="0">
                    <a:pos x="144" y="132"/>
                  </a:cxn>
                  <a:cxn ang="0">
                    <a:pos x="125" y="134"/>
                  </a:cxn>
                  <a:cxn ang="0">
                    <a:pos x="125" y="131"/>
                  </a:cxn>
                  <a:cxn ang="0">
                    <a:pos x="125" y="129"/>
                  </a:cxn>
                  <a:cxn ang="0">
                    <a:pos x="125" y="127"/>
                  </a:cxn>
                  <a:cxn ang="0">
                    <a:pos x="124" y="125"/>
                  </a:cxn>
                  <a:cxn ang="0">
                    <a:pos x="109" y="82"/>
                  </a:cxn>
                  <a:cxn ang="0">
                    <a:pos x="81" y="49"/>
                  </a:cxn>
                  <a:cxn ang="0">
                    <a:pos x="44" y="27"/>
                  </a:cxn>
                  <a:cxn ang="0">
                    <a:pos x="0" y="19"/>
                  </a:cxn>
                  <a:cxn ang="0">
                    <a:pos x="0" y="0"/>
                  </a:cxn>
                  <a:cxn ang="0">
                    <a:pos x="50" y="9"/>
                  </a:cxn>
                  <a:cxn ang="0">
                    <a:pos x="93" y="34"/>
                  </a:cxn>
                  <a:cxn ang="0">
                    <a:pos x="126" y="73"/>
                  </a:cxn>
                  <a:cxn ang="0">
                    <a:pos x="143" y="122"/>
                  </a:cxn>
                  <a:cxn ang="0">
                    <a:pos x="143" y="124"/>
                  </a:cxn>
                  <a:cxn ang="0">
                    <a:pos x="144" y="127"/>
                  </a:cxn>
                  <a:cxn ang="0">
                    <a:pos x="144" y="129"/>
                  </a:cxn>
                  <a:cxn ang="0">
                    <a:pos x="144" y="132"/>
                  </a:cxn>
                </a:cxnLst>
                <a:rect l="0" t="0" r="r" b="b"/>
                <a:pathLst>
                  <a:path w="144" h="134">
                    <a:moveTo>
                      <a:pt x="144" y="132"/>
                    </a:moveTo>
                    <a:cubicBezTo>
                      <a:pt x="125" y="134"/>
                      <a:pt x="125" y="134"/>
                      <a:pt x="125" y="134"/>
                    </a:cubicBezTo>
                    <a:cubicBezTo>
                      <a:pt x="125" y="133"/>
                      <a:pt x="125" y="132"/>
                      <a:pt x="125" y="131"/>
                    </a:cubicBezTo>
                    <a:cubicBezTo>
                      <a:pt x="125" y="131"/>
                      <a:pt x="125" y="130"/>
                      <a:pt x="125" y="129"/>
                    </a:cubicBezTo>
                    <a:cubicBezTo>
                      <a:pt x="125" y="129"/>
                      <a:pt x="125" y="128"/>
                      <a:pt x="125" y="127"/>
                    </a:cubicBezTo>
                    <a:cubicBezTo>
                      <a:pt x="124" y="126"/>
                      <a:pt x="124" y="126"/>
                      <a:pt x="124" y="125"/>
                    </a:cubicBezTo>
                    <a:cubicBezTo>
                      <a:pt x="122" y="110"/>
                      <a:pt x="116" y="95"/>
                      <a:pt x="109" y="82"/>
                    </a:cubicBezTo>
                    <a:cubicBezTo>
                      <a:pt x="102" y="70"/>
                      <a:pt x="92" y="58"/>
                      <a:pt x="81" y="49"/>
                    </a:cubicBezTo>
                    <a:cubicBezTo>
                      <a:pt x="70" y="40"/>
                      <a:pt x="57" y="32"/>
                      <a:pt x="44" y="27"/>
                    </a:cubicBezTo>
                    <a:cubicBezTo>
                      <a:pt x="30" y="22"/>
                      <a:pt x="15" y="19"/>
                      <a:pt x="0" y="19"/>
                    </a:cubicBezTo>
                    <a:cubicBezTo>
                      <a:pt x="0" y="0"/>
                      <a:pt x="0" y="0"/>
                      <a:pt x="0" y="0"/>
                    </a:cubicBezTo>
                    <a:cubicBezTo>
                      <a:pt x="18" y="0"/>
                      <a:pt x="34" y="3"/>
                      <a:pt x="50" y="9"/>
                    </a:cubicBezTo>
                    <a:cubicBezTo>
                      <a:pt x="66" y="15"/>
                      <a:pt x="81" y="24"/>
                      <a:pt x="93" y="34"/>
                    </a:cubicBezTo>
                    <a:cubicBezTo>
                      <a:pt x="106" y="45"/>
                      <a:pt x="117" y="58"/>
                      <a:pt x="126" y="73"/>
                    </a:cubicBezTo>
                    <a:cubicBezTo>
                      <a:pt x="134" y="88"/>
                      <a:pt x="140" y="104"/>
                      <a:pt x="143" y="122"/>
                    </a:cubicBezTo>
                    <a:cubicBezTo>
                      <a:pt x="143" y="123"/>
                      <a:pt x="143" y="124"/>
                      <a:pt x="143" y="124"/>
                    </a:cubicBezTo>
                    <a:cubicBezTo>
                      <a:pt x="143" y="125"/>
                      <a:pt x="144" y="126"/>
                      <a:pt x="144" y="127"/>
                    </a:cubicBezTo>
                    <a:cubicBezTo>
                      <a:pt x="144" y="128"/>
                      <a:pt x="144" y="129"/>
                      <a:pt x="144" y="129"/>
                    </a:cubicBezTo>
                    <a:cubicBezTo>
                      <a:pt x="144" y="130"/>
                      <a:pt x="144" y="131"/>
                      <a:pt x="144" y="132"/>
                    </a:cubicBezTo>
                    <a:close/>
                  </a:path>
                </a:pathLst>
              </a:custGeom>
              <a:solidFill>
                <a:srgbClr val="2FA0C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 name="Freeform 325"/>
              <p:cNvSpPr>
                <a:spLocks/>
              </p:cNvSpPr>
              <p:nvPr/>
            </p:nvSpPr>
            <p:spPr bwMode="auto">
              <a:xfrm>
                <a:off x="4572000" y="2057480"/>
                <a:ext cx="903784" cy="839228"/>
              </a:xfrm>
              <a:custGeom>
                <a:avLst/>
                <a:gdLst/>
                <a:ahLst/>
                <a:cxnLst>
                  <a:cxn ang="0">
                    <a:pos x="144" y="132"/>
                  </a:cxn>
                  <a:cxn ang="0">
                    <a:pos x="125" y="134"/>
                  </a:cxn>
                  <a:cxn ang="0">
                    <a:pos x="125" y="131"/>
                  </a:cxn>
                  <a:cxn ang="0">
                    <a:pos x="125" y="129"/>
                  </a:cxn>
                  <a:cxn ang="0">
                    <a:pos x="125" y="127"/>
                  </a:cxn>
                  <a:cxn ang="0">
                    <a:pos x="124" y="125"/>
                  </a:cxn>
                  <a:cxn ang="0">
                    <a:pos x="109" y="82"/>
                  </a:cxn>
                  <a:cxn ang="0">
                    <a:pos x="81" y="49"/>
                  </a:cxn>
                  <a:cxn ang="0">
                    <a:pos x="44" y="27"/>
                  </a:cxn>
                  <a:cxn ang="0">
                    <a:pos x="0" y="19"/>
                  </a:cxn>
                  <a:cxn ang="0">
                    <a:pos x="0" y="0"/>
                  </a:cxn>
                  <a:cxn ang="0">
                    <a:pos x="50" y="9"/>
                  </a:cxn>
                  <a:cxn ang="0">
                    <a:pos x="93" y="34"/>
                  </a:cxn>
                  <a:cxn ang="0">
                    <a:pos x="126" y="73"/>
                  </a:cxn>
                  <a:cxn ang="0">
                    <a:pos x="143" y="122"/>
                  </a:cxn>
                  <a:cxn ang="0">
                    <a:pos x="143" y="124"/>
                  </a:cxn>
                  <a:cxn ang="0">
                    <a:pos x="144" y="127"/>
                  </a:cxn>
                  <a:cxn ang="0">
                    <a:pos x="144" y="129"/>
                  </a:cxn>
                  <a:cxn ang="0">
                    <a:pos x="144" y="132"/>
                  </a:cxn>
                </a:cxnLst>
                <a:rect l="0" t="0" r="r" b="b"/>
                <a:pathLst>
                  <a:path w="144" h="134">
                    <a:moveTo>
                      <a:pt x="144" y="132"/>
                    </a:moveTo>
                    <a:cubicBezTo>
                      <a:pt x="125" y="134"/>
                      <a:pt x="125" y="134"/>
                      <a:pt x="125" y="134"/>
                    </a:cubicBezTo>
                    <a:cubicBezTo>
                      <a:pt x="125" y="133"/>
                      <a:pt x="125" y="132"/>
                      <a:pt x="125" y="131"/>
                    </a:cubicBezTo>
                    <a:cubicBezTo>
                      <a:pt x="125" y="131"/>
                      <a:pt x="125" y="130"/>
                      <a:pt x="125" y="129"/>
                    </a:cubicBezTo>
                    <a:cubicBezTo>
                      <a:pt x="125" y="129"/>
                      <a:pt x="125" y="128"/>
                      <a:pt x="125" y="127"/>
                    </a:cubicBezTo>
                    <a:cubicBezTo>
                      <a:pt x="124" y="126"/>
                      <a:pt x="124" y="126"/>
                      <a:pt x="124" y="125"/>
                    </a:cubicBezTo>
                    <a:cubicBezTo>
                      <a:pt x="122" y="110"/>
                      <a:pt x="116" y="95"/>
                      <a:pt x="109" y="82"/>
                    </a:cubicBezTo>
                    <a:cubicBezTo>
                      <a:pt x="102" y="70"/>
                      <a:pt x="92" y="58"/>
                      <a:pt x="81" y="49"/>
                    </a:cubicBezTo>
                    <a:cubicBezTo>
                      <a:pt x="70" y="40"/>
                      <a:pt x="57" y="32"/>
                      <a:pt x="44" y="27"/>
                    </a:cubicBezTo>
                    <a:cubicBezTo>
                      <a:pt x="30" y="22"/>
                      <a:pt x="15" y="19"/>
                      <a:pt x="0" y="19"/>
                    </a:cubicBezTo>
                    <a:cubicBezTo>
                      <a:pt x="0" y="0"/>
                      <a:pt x="0" y="0"/>
                      <a:pt x="0" y="0"/>
                    </a:cubicBezTo>
                    <a:cubicBezTo>
                      <a:pt x="18" y="0"/>
                      <a:pt x="34" y="3"/>
                      <a:pt x="50" y="9"/>
                    </a:cubicBezTo>
                    <a:cubicBezTo>
                      <a:pt x="66" y="15"/>
                      <a:pt x="81" y="24"/>
                      <a:pt x="93" y="34"/>
                    </a:cubicBezTo>
                    <a:cubicBezTo>
                      <a:pt x="106" y="45"/>
                      <a:pt x="117" y="58"/>
                      <a:pt x="126" y="73"/>
                    </a:cubicBezTo>
                    <a:cubicBezTo>
                      <a:pt x="134" y="88"/>
                      <a:pt x="140" y="104"/>
                      <a:pt x="143" y="122"/>
                    </a:cubicBezTo>
                    <a:cubicBezTo>
                      <a:pt x="143" y="123"/>
                      <a:pt x="143" y="124"/>
                      <a:pt x="143" y="124"/>
                    </a:cubicBezTo>
                    <a:cubicBezTo>
                      <a:pt x="143" y="125"/>
                      <a:pt x="144" y="126"/>
                      <a:pt x="144" y="127"/>
                    </a:cubicBezTo>
                    <a:cubicBezTo>
                      <a:pt x="144" y="128"/>
                      <a:pt x="144" y="129"/>
                      <a:pt x="144" y="129"/>
                    </a:cubicBezTo>
                    <a:cubicBezTo>
                      <a:pt x="144" y="130"/>
                      <a:pt x="144" y="131"/>
                      <a:pt x="144" y="132"/>
                    </a:cubicBezTo>
                    <a:close/>
                  </a:path>
                </a:pathLst>
              </a:custGeom>
              <a:solidFill>
                <a:srgbClr val="5B6F89"/>
              </a:solidFill>
              <a:ln w="9525">
                <a:noFill/>
                <a:round/>
                <a:headEnd/>
                <a:tailEnd/>
              </a:ln>
              <a:effectLst>
                <a:outerShdw blurRad="50800" dist="38100" dir="8100000" algn="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grpSp>
        <p:sp>
          <p:nvSpPr>
            <p:cNvPr id="78" name="Oval 77"/>
            <p:cNvSpPr>
              <a:spLocks noChangeAspect="1"/>
            </p:cNvSpPr>
            <p:nvPr/>
          </p:nvSpPr>
          <p:spPr bwMode="auto">
            <a:xfrm>
              <a:off x="7458298" y="3055830"/>
              <a:ext cx="731520" cy="730924"/>
            </a:xfrm>
            <a:prstGeom prst="ellipse">
              <a:avLst/>
            </a:prstGeom>
            <a:noFill/>
            <a:ln w="9525">
              <a:solidFill>
                <a:schemeClr val="bg1"/>
              </a:solidFill>
              <a:round/>
              <a:headEnd/>
              <a:tailEnd/>
            </a:ln>
            <a:effectLst/>
          </p:spPr>
          <p:txBody>
            <a:bodyPr vert="horz" wrap="none" lIns="121920" tIns="60960" rIns="121920" bIns="60960" numCol="1" rtlCol="0" anchor="ctr" anchorCtr="1" compatLnSpc="1">
              <a:prstTxWarp prst="textNoShape">
                <a:avLst/>
              </a:prstTxWarp>
            </a:bodyPr>
            <a:lstStyle/>
            <a:p>
              <a:pPr algn="ctr"/>
              <a:r>
                <a:rPr lang="en-US" sz="3733" dirty="0">
                  <a:solidFill>
                    <a:schemeClr val="bg1"/>
                  </a:solidFill>
                </a:rPr>
                <a:t>02</a:t>
              </a:r>
            </a:p>
          </p:txBody>
        </p:sp>
      </p:grpSp>
      <p:grpSp>
        <p:nvGrpSpPr>
          <p:cNvPr id="84" name="Group 83"/>
          <p:cNvGrpSpPr/>
          <p:nvPr/>
        </p:nvGrpSpPr>
        <p:grpSpPr>
          <a:xfrm>
            <a:off x="3726096" y="3731011"/>
            <a:ext cx="2263768" cy="2616671"/>
            <a:chOff x="3757995" y="3731011"/>
            <a:chExt cx="2263768" cy="2616671"/>
          </a:xfrm>
        </p:grpSpPr>
        <p:grpSp>
          <p:nvGrpSpPr>
            <p:cNvPr id="29" name="Group 28"/>
            <p:cNvGrpSpPr/>
            <p:nvPr/>
          </p:nvGrpSpPr>
          <p:grpSpPr>
            <a:xfrm>
              <a:off x="3757995" y="3731011"/>
              <a:ext cx="2263768" cy="2616671"/>
              <a:chOff x="2880632" y="2696583"/>
              <a:chExt cx="1697826" cy="1962503"/>
            </a:xfrm>
            <a:effectLst/>
          </p:grpSpPr>
          <p:sp>
            <p:nvSpPr>
              <p:cNvPr id="7" name="Freeform 311"/>
              <p:cNvSpPr>
                <a:spLocks/>
              </p:cNvSpPr>
              <p:nvPr/>
            </p:nvSpPr>
            <p:spPr bwMode="auto">
              <a:xfrm>
                <a:off x="4216944" y="4078082"/>
                <a:ext cx="361514" cy="581004"/>
              </a:xfrm>
              <a:custGeom>
                <a:avLst/>
                <a:gdLst/>
                <a:ahLst/>
                <a:cxnLst>
                  <a:cxn ang="0">
                    <a:pos x="0" y="26"/>
                  </a:cxn>
                  <a:cxn ang="0">
                    <a:pos x="7" y="0"/>
                  </a:cxn>
                  <a:cxn ang="0">
                    <a:pos x="56" y="56"/>
                  </a:cxn>
                  <a:cxn ang="0">
                    <a:pos x="56" y="90"/>
                  </a:cxn>
                  <a:cxn ang="0">
                    <a:pos x="0" y="26"/>
                  </a:cxn>
                </a:cxnLst>
                <a:rect l="0" t="0" r="r" b="b"/>
                <a:pathLst>
                  <a:path w="56" h="90">
                    <a:moveTo>
                      <a:pt x="0" y="26"/>
                    </a:moveTo>
                    <a:lnTo>
                      <a:pt x="7" y="0"/>
                    </a:lnTo>
                    <a:lnTo>
                      <a:pt x="56" y="56"/>
                    </a:lnTo>
                    <a:lnTo>
                      <a:pt x="56" y="90"/>
                    </a:lnTo>
                    <a:lnTo>
                      <a:pt x="0" y="26"/>
                    </a:lnTo>
                    <a:close/>
                  </a:path>
                </a:pathLst>
              </a:custGeom>
              <a:solidFill>
                <a:srgbClr val="152032"/>
              </a:solidFill>
              <a:ln w="9525">
                <a:noFill/>
                <a:round/>
                <a:headEnd/>
                <a:tailEnd/>
              </a:ln>
              <a:effectLst>
                <a:outerShdw blurRad="50800" dist="38100" algn="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14" name="Freeform 318"/>
              <p:cNvSpPr>
                <a:spLocks/>
              </p:cNvSpPr>
              <p:nvPr/>
            </p:nvSpPr>
            <p:spPr bwMode="auto">
              <a:xfrm>
                <a:off x="3293791" y="2696583"/>
                <a:ext cx="490626" cy="355056"/>
              </a:xfrm>
              <a:custGeom>
                <a:avLst/>
                <a:gdLst/>
                <a:ahLst/>
                <a:cxnLst>
                  <a:cxn ang="0">
                    <a:pos x="0" y="0"/>
                  </a:cxn>
                  <a:cxn ang="0">
                    <a:pos x="26" y="6"/>
                  </a:cxn>
                  <a:cxn ang="0">
                    <a:pos x="76" y="53"/>
                  </a:cxn>
                  <a:cxn ang="0">
                    <a:pos x="58" y="55"/>
                  </a:cxn>
                  <a:cxn ang="0">
                    <a:pos x="0" y="0"/>
                  </a:cxn>
                </a:cxnLst>
                <a:rect l="0" t="0" r="r" b="b"/>
                <a:pathLst>
                  <a:path w="76" h="55">
                    <a:moveTo>
                      <a:pt x="0" y="0"/>
                    </a:moveTo>
                    <a:lnTo>
                      <a:pt x="26" y="6"/>
                    </a:lnTo>
                    <a:lnTo>
                      <a:pt x="76" y="53"/>
                    </a:lnTo>
                    <a:lnTo>
                      <a:pt x="58" y="55"/>
                    </a:lnTo>
                    <a:lnTo>
                      <a:pt x="0" y="0"/>
                    </a:lnTo>
                    <a:close/>
                  </a:path>
                </a:pathLst>
              </a:custGeom>
              <a:solidFill>
                <a:srgbClr val="152032"/>
              </a:solidFill>
              <a:ln w="9525">
                <a:noFill/>
                <a:round/>
                <a:headEnd/>
                <a:tailEnd/>
              </a:ln>
              <a:effectLst>
                <a:outerShdw blurRad="50800" dist="38100" dir="18900000" algn="b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22" name="Freeform 326"/>
              <p:cNvSpPr>
                <a:spLocks/>
              </p:cNvSpPr>
              <p:nvPr/>
            </p:nvSpPr>
            <p:spPr bwMode="auto">
              <a:xfrm>
                <a:off x="2880632" y="2696583"/>
                <a:ext cx="1697826" cy="1962503"/>
              </a:xfrm>
              <a:custGeom>
                <a:avLst/>
                <a:gdLst/>
                <a:ahLst/>
                <a:cxnLst>
                  <a:cxn ang="0">
                    <a:pos x="66" y="0"/>
                  </a:cxn>
                  <a:cxn ang="0">
                    <a:pos x="126" y="57"/>
                  </a:cxn>
                  <a:cxn ang="0">
                    <a:pos x="126" y="60"/>
                  </a:cxn>
                  <a:cxn ang="0">
                    <a:pos x="126" y="62"/>
                  </a:cxn>
                  <a:cxn ang="0">
                    <a:pos x="127" y="65"/>
                  </a:cxn>
                  <a:cxn ang="0">
                    <a:pos x="127" y="67"/>
                  </a:cxn>
                  <a:cxn ang="0">
                    <a:pos x="144" y="116"/>
                  </a:cxn>
                  <a:cxn ang="0">
                    <a:pos x="177" y="154"/>
                  </a:cxn>
                  <a:cxn ang="0">
                    <a:pos x="220" y="180"/>
                  </a:cxn>
                  <a:cxn ang="0">
                    <a:pos x="270" y="189"/>
                  </a:cxn>
                  <a:cxn ang="0">
                    <a:pos x="214" y="248"/>
                  </a:cxn>
                  <a:cxn ang="0">
                    <a:pos x="272" y="314"/>
                  </a:cxn>
                  <a:cxn ang="0">
                    <a:pos x="272" y="314"/>
                  </a:cxn>
                  <a:cxn ang="0">
                    <a:pos x="271" y="314"/>
                  </a:cxn>
                  <a:cxn ang="0">
                    <a:pos x="271" y="314"/>
                  </a:cxn>
                  <a:cxn ang="0">
                    <a:pos x="270" y="314"/>
                  </a:cxn>
                  <a:cxn ang="0">
                    <a:pos x="254" y="313"/>
                  </a:cxn>
                  <a:cxn ang="0">
                    <a:pos x="238" y="312"/>
                  </a:cxn>
                  <a:cxn ang="0">
                    <a:pos x="223" y="310"/>
                  </a:cxn>
                  <a:cxn ang="0">
                    <a:pos x="207" y="306"/>
                  </a:cxn>
                  <a:cxn ang="0">
                    <a:pos x="182" y="299"/>
                  </a:cxn>
                  <a:cxn ang="0">
                    <a:pos x="158" y="289"/>
                  </a:cxn>
                  <a:cxn ang="0">
                    <a:pos x="135" y="277"/>
                  </a:cxn>
                  <a:cxn ang="0">
                    <a:pos x="113" y="263"/>
                  </a:cxn>
                  <a:cxn ang="0">
                    <a:pos x="92" y="247"/>
                  </a:cxn>
                  <a:cxn ang="0">
                    <a:pos x="74" y="229"/>
                  </a:cxn>
                  <a:cxn ang="0">
                    <a:pos x="57" y="209"/>
                  </a:cxn>
                  <a:cxn ang="0">
                    <a:pos x="42" y="188"/>
                  </a:cxn>
                  <a:cxn ang="0">
                    <a:pos x="28" y="164"/>
                  </a:cxn>
                  <a:cxn ang="0">
                    <a:pos x="18" y="139"/>
                  </a:cxn>
                  <a:cxn ang="0">
                    <a:pos x="9" y="114"/>
                  </a:cxn>
                  <a:cxn ang="0">
                    <a:pos x="4" y="87"/>
                  </a:cxn>
                  <a:cxn ang="0">
                    <a:pos x="3" y="80"/>
                  </a:cxn>
                  <a:cxn ang="0">
                    <a:pos x="2" y="73"/>
                  </a:cxn>
                  <a:cxn ang="0">
                    <a:pos x="1" y="65"/>
                  </a:cxn>
                  <a:cxn ang="0">
                    <a:pos x="0" y="58"/>
                  </a:cxn>
                  <a:cxn ang="0">
                    <a:pos x="66" y="0"/>
                  </a:cxn>
                </a:cxnLst>
                <a:rect l="0" t="0" r="r" b="b"/>
                <a:pathLst>
                  <a:path w="272" h="314">
                    <a:moveTo>
                      <a:pt x="66" y="0"/>
                    </a:moveTo>
                    <a:cubicBezTo>
                      <a:pt x="126" y="57"/>
                      <a:pt x="126" y="57"/>
                      <a:pt x="126" y="57"/>
                    </a:cubicBezTo>
                    <a:cubicBezTo>
                      <a:pt x="126" y="58"/>
                      <a:pt x="126" y="59"/>
                      <a:pt x="126" y="60"/>
                    </a:cubicBezTo>
                    <a:cubicBezTo>
                      <a:pt x="126" y="60"/>
                      <a:pt x="126" y="61"/>
                      <a:pt x="126" y="62"/>
                    </a:cubicBezTo>
                    <a:cubicBezTo>
                      <a:pt x="126" y="63"/>
                      <a:pt x="126" y="64"/>
                      <a:pt x="127" y="65"/>
                    </a:cubicBezTo>
                    <a:cubicBezTo>
                      <a:pt x="127" y="65"/>
                      <a:pt x="127" y="66"/>
                      <a:pt x="127" y="67"/>
                    </a:cubicBezTo>
                    <a:cubicBezTo>
                      <a:pt x="130" y="85"/>
                      <a:pt x="136" y="101"/>
                      <a:pt x="144" y="116"/>
                    </a:cubicBezTo>
                    <a:cubicBezTo>
                      <a:pt x="153" y="131"/>
                      <a:pt x="164" y="144"/>
                      <a:pt x="177" y="154"/>
                    </a:cubicBezTo>
                    <a:cubicBezTo>
                      <a:pt x="189" y="165"/>
                      <a:pt x="204" y="174"/>
                      <a:pt x="220" y="180"/>
                    </a:cubicBezTo>
                    <a:cubicBezTo>
                      <a:pt x="236" y="186"/>
                      <a:pt x="252" y="189"/>
                      <a:pt x="270" y="189"/>
                    </a:cubicBezTo>
                    <a:cubicBezTo>
                      <a:pt x="214" y="248"/>
                      <a:pt x="214" y="248"/>
                      <a:pt x="214" y="248"/>
                    </a:cubicBezTo>
                    <a:cubicBezTo>
                      <a:pt x="272" y="314"/>
                      <a:pt x="272" y="314"/>
                      <a:pt x="272" y="314"/>
                    </a:cubicBezTo>
                    <a:cubicBezTo>
                      <a:pt x="272" y="314"/>
                      <a:pt x="272" y="314"/>
                      <a:pt x="272" y="314"/>
                    </a:cubicBezTo>
                    <a:cubicBezTo>
                      <a:pt x="271" y="314"/>
                      <a:pt x="271" y="314"/>
                      <a:pt x="271" y="314"/>
                    </a:cubicBezTo>
                    <a:cubicBezTo>
                      <a:pt x="271" y="314"/>
                      <a:pt x="271" y="314"/>
                      <a:pt x="271" y="314"/>
                    </a:cubicBezTo>
                    <a:cubicBezTo>
                      <a:pt x="270" y="314"/>
                      <a:pt x="270" y="314"/>
                      <a:pt x="270" y="314"/>
                    </a:cubicBezTo>
                    <a:cubicBezTo>
                      <a:pt x="265" y="314"/>
                      <a:pt x="260" y="314"/>
                      <a:pt x="254" y="313"/>
                    </a:cubicBezTo>
                    <a:cubicBezTo>
                      <a:pt x="249" y="313"/>
                      <a:pt x="244" y="313"/>
                      <a:pt x="238" y="312"/>
                    </a:cubicBezTo>
                    <a:cubicBezTo>
                      <a:pt x="233" y="311"/>
                      <a:pt x="228" y="311"/>
                      <a:pt x="223" y="310"/>
                    </a:cubicBezTo>
                    <a:cubicBezTo>
                      <a:pt x="217" y="309"/>
                      <a:pt x="212" y="308"/>
                      <a:pt x="207" y="306"/>
                    </a:cubicBezTo>
                    <a:cubicBezTo>
                      <a:pt x="198" y="304"/>
                      <a:pt x="190" y="302"/>
                      <a:pt x="182" y="299"/>
                    </a:cubicBezTo>
                    <a:cubicBezTo>
                      <a:pt x="174" y="296"/>
                      <a:pt x="166" y="293"/>
                      <a:pt x="158" y="289"/>
                    </a:cubicBezTo>
                    <a:cubicBezTo>
                      <a:pt x="150" y="286"/>
                      <a:pt x="142" y="282"/>
                      <a:pt x="135" y="277"/>
                    </a:cubicBezTo>
                    <a:cubicBezTo>
                      <a:pt x="127" y="273"/>
                      <a:pt x="120" y="268"/>
                      <a:pt x="113" y="263"/>
                    </a:cubicBezTo>
                    <a:cubicBezTo>
                      <a:pt x="106" y="258"/>
                      <a:pt x="99" y="253"/>
                      <a:pt x="92" y="247"/>
                    </a:cubicBezTo>
                    <a:cubicBezTo>
                      <a:pt x="86" y="241"/>
                      <a:pt x="79" y="235"/>
                      <a:pt x="74" y="229"/>
                    </a:cubicBezTo>
                    <a:cubicBezTo>
                      <a:pt x="68" y="223"/>
                      <a:pt x="62" y="216"/>
                      <a:pt x="57" y="209"/>
                    </a:cubicBezTo>
                    <a:cubicBezTo>
                      <a:pt x="51" y="202"/>
                      <a:pt x="46" y="195"/>
                      <a:pt x="42" y="188"/>
                    </a:cubicBezTo>
                    <a:cubicBezTo>
                      <a:pt x="37" y="180"/>
                      <a:pt x="32" y="172"/>
                      <a:pt x="28" y="164"/>
                    </a:cubicBezTo>
                    <a:cubicBezTo>
                      <a:pt x="24" y="156"/>
                      <a:pt x="21" y="148"/>
                      <a:pt x="18" y="139"/>
                    </a:cubicBezTo>
                    <a:cubicBezTo>
                      <a:pt x="14" y="131"/>
                      <a:pt x="12" y="123"/>
                      <a:pt x="9" y="114"/>
                    </a:cubicBezTo>
                    <a:cubicBezTo>
                      <a:pt x="7" y="105"/>
                      <a:pt x="5" y="96"/>
                      <a:pt x="4" y="87"/>
                    </a:cubicBezTo>
                    <a:cubicBezTo>
                      <a:pt x="3" y="85"/>
                      <a:pt x="3" y="82"/>
                      <a:pt x="3" y="80"/>
                    </a:cubicBezTo>
                    <a:cubicBezTo>
                      <a:pt x="2" y="77"/>
                      <a:pt x="2" y="75"/>
                      <a:pt x="2" y="73"/>
                    </a:cubicBezTo>
                    <a:cubicBezTo>
                      <a:pt x="1" y="70"/>
                      <a:pt x="1" y="68"/>
                      <a:pt x="1" y="65"/>
                    </a:cubicBezTo>
                    <a:cubicBezTo>
                      <a:pt x="1" y="63"/>
                      <a:pt x="1" y="60"/>
                      <a:pt x="0" y="58"/>
                    </a:cubicBezTo>
                    <a:lnTo>
                      <a:pt x="66" y="0"/>
                    </a:lnTo>
                    <a:close/>
                  </a:path>
                </a:pathLst>
              </a:custGeom>
              <a:solidFill>
                <a:srgbClr val="333E50"/>
              </a:solidFill>
              <a:ln w="9525">
                <a:noFill/>
                <a:round/>
                <a:headEnd/>
                <a:tailEnd/>
              </a:ln>
              <a:effectLst>
                <a:outerShdw blurRad="50800" dist="38100" dir="8100000" algn="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dirty="0"/>
              </a:p>
            </p:txBody>
          </p:sp>
          <p:sp>
            <p:nvSpPr>
              <p:cNvPr id="23" name="Freeform 327"/>
              <p:cNvSpPr>
                <a:spLocks/>
              </p:cNvSpPr>
              <p:nvPr/>
            </p:nvSpPr>
            <p:spPr bwMode="auto">
              <a:xfrm>
                <a:off x="3668216" y="3038732"/>
                <a:ext cx="897331" cy="839228"/>
              </a:xfrm>
              <a:custGeom>
                <a:avLst/>
                <a:gdLst/>
                <a:ahLst/>
                <a:cxnLst>
                  <a:cxn ang="0">
                    <a:pos x="0" y="2"/>
                  </a:cxn>
                  <a:cxn ang="0">
                    <a:pos x="19" y="0"/>
                  </a:cxn>
                  <a:cxn ang="0">
                    <a:pos x="19" y="2"/>
                  </a:cxn>
                  <a:cxn ang="0">
                    <a:pos x="19" y="5"/>
                  </a:cxn>
                  <a:cxn ang="0">
                    <a:pos x="19" y="7"/>
                  </a:cxn>
                  <a:cxn ang="0">
                    <a:pos x="20" y="9"/>
                  </a:cxn>
                  <a:cxn ang="0">
                    <a:pos x="35" y="52"/>
                  </a:cxn>
                  <a:cxn ang="0">
                    <a:pos x="63" y="85"/>
                  </a:cxn>
                  <a:cxn ang="0">
                    <a:pos x="100" y="107"/>
                  </a:cxn>
                  <a:cxn ang="0">
                    <a:pos x="144" y="115"/>
                  </a:cxn>
                  <a:cxn ang="0">
                    <a:pos x="144" y="134"/>
                  </a:cxn>
                  <a:cxn ang="0">
                    <a:pos x="94" y="125"/>
                  </a:cxn>
                  <a:cxn ang="0">
                    <a:pos x="51" y="99"/>
                  </a:cxn>
                  <a:cxn ang="0">
                    <a:pos x="18" y="61"/>
                  </a:cxn>
                  <a:cxn ang="0">
                    <a:pos x="1" y="12"/>
                  </a:cxn>
                  <a:cxn ang="0">
                    <a:pos x="1" y="10"/>
                  </a:cxn>
                  <a:cxn ang="0">
                    <a:pos x="0" y="7"/>
                  </a:cxn>
                  <a:cxn ang="0">
                    <a:pos x="0" y="5"/>
                  </a:cxn>
                  <a:cxn ang="0">
                    <a:pos x="0" y="2"/>
                  </a:cxn>
                </a:cxnLst>
                <a:rect l="0" t="0" r="r" b="b"/>
                <a:pathLst>
                  <a:path w="144" h="134">
                    <a:moveTo>
                      <a:pt x="0" y="2"/>
                    </a:moveTo>
                    <a:cubicBezTo>
                      <a:pt x="19" y="0"/>
                      <a:pt x="19" y="0"/>
                      <a:pt x="19" y="0"/>
                    </a:cubicBezTo>
                    <a:cubicBezTo>
                      <a:pt x="19" y="1"/>
                      <a:pt x="19" y="2"/>
                      <a:pt x="19" y="2"/>
                    </a:cubicBezTo>
                    <a:cubicBezTo>
                      <a:pt x="19" y="3"/>
                      <a:pt x="19" y="4"/>
                      <a:pt x="19" y="5"/>
                    </a:cubicBezTo>
                    <a:cubicBezTo>
                      <a:pt x="19" y="5"/>
                      <a:pt x="19" y="6"/>
                      <a:pt x="19" y="7"/>
                    </a:cubicBezTo>
                    <a:cubicBezTo>
                      <a:pt x="19" y="8"/>
                      <a:pt x="20" y="8"/>
                      <a:pt x="20" y="9"/>
                    </a:cubicBezTo>
                    <a:cubicBezTo>
                      <a:pt x="22" y="24"/>
                      <a:pt x="27" y="39"/>
                      <a:pt x="35" y="52"/>
                    </a:cubicBezTo>
                    <a:cubicBezTo>
                      <a:pt x="42" y="64"/>
                      <a:pt x="52" y="76"/>
                      <a:pt x="63" y="85"/>
                    </a:cubicBezTo>
                    <a:cubicBezTo>
                      <a:pt x="74" y="94"/>
                      <a:pt x="87" y="102"/>
                      <a:pt x="100" y="107"/>
                    </a:cubicBezTo>
                    <a:cubicBezTo>
                      <a:pt x="114" y="112"/>
                      <a:pt x="129" y="115"/>
                      <a:pt x="144" y="115"/>
                    </a:cubicBezTo>
                    <a:cubicBezTo>
                      <a:pt x="144" y="134"/>
                      <a:pt x="144" y="134"/>
                      <a:pt x="144" y="134"/>
                    </a:cubicBezTo>
                    <a:cubicBezTo>
                      <a:pt x="126" y="134"/>
                      <a:pt x="110" y="131"/>
                      <a:pt x="94" y="125"/>
                    </a:cubicBezTo>
                    <a:cubicBezTo>
                      <a:pt x="78" y="119"/>
                      <a:pt x="63" y="110"/>
                      <a:pt x="51" y="99"/>
                    </a:cubicBezTo>
                    <a:cubicBezTo>
                      <a:pt x="38" y="89"/>
                      <a:pt x="27" y="76"/>
                      <a:pt x="18" y="61"/>
                    </a:cubicBezTo>
                    <a:cubicBezTo>
                      <a:pt x="10" y="46"/>
                      <a:pt x="4" y="30"/>
                      <a:pt x="1" y="12"/>
                    </a:cubicBezTo>
                    <a:cubicBezTo>
                      <a:pt x="1" y="11"/>
                      <a:pt x="1" y="10"/>
                      <a:pt x="1" y="10"/>
                    </a:cubicBezTo>
                    <a:cubicBezTo>
                      <a:pt x="0" y="9"/>
                      <a:pt x="0" y="8"/>
                      <a:pt x="0" y="7"/>
                    </a:cubicBezTo>
                    <a:cubicBezTo>
                      <a:pt x="0" y="6"/>
                      <a:pt x="0" y="5"/>
                      <a:pt x="0" y="5"/>
                    </a:cubicBezTo>
                    <a:cubicBezTo>
                      <a:pt x="0" y="4"/>
                      <a:pt x="0" y="3"/>
                      <a:pt x="0" y="2"/>
                    </a:cubicBezTo>
                    <a:close/>
                  </a:path>
                </a:pathLst>
              </a:custGeom>
              <a:solidFill>
                <a:srgbClr val="D1A20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 name="Freeform 328"/>
              <p:cNvSpPr>
                <a:spLocks/>
              </p:cNvSpPr>
              <p:nvPr/>
            </p:nvSpPr>
            <p:spPr bwMode="auto">
              <a:xfrm>
                <a:off x="3668216" y="3038732"/>
                <a:ext cx="897331" cy="839228"/>
              </a:xfrm>
              <a:custGeom>
                <a:avLst/>
                <a:gdLst/>
                <a:ahLst/>
                <a:cxnLst>
                  <a:cxn ang="0">
                    <a:pos x="0" y="2"/>
                  </a:cxn>
                  <a:cxn ang="0">
                    <a:pos x="19" y="0"/>
                  </a:cxn>
                  <a:cxn ang="0">
                    <a:pos x="19" y="2"/>
                  </a:cxn>
                  <a:cxn ang="0">
                    <a:pos x="19" y="5"/>
                  </a:cxn>
                  <a:cxn ang="0">
                    <a:pos x="19" y="7"/>
                  </a:cxn>
                  <a:cxn ang="0">
                    <a:pos x="20" y="9"/>
                  </a:cxn>
                  <a:cxn ang="0">
                    <a:pos x="35" y="52"/>
                  </a:cxn>
                  <a:cxn ang="0">
                    <a:pos x="63" y="85"/>
                  </a:cxn>
                  <a:cxn ang="0">
                    <a:pos x="100" y="107"/>
                  </a:cxn>
                  <a:cxn ang="0">
                    <a:pos x="144" y="115"/>
                  </a:cxn>
                  <a:cxn ang="0">
                    <a:pos x="144" y="134"/>
                  </a:cxn>
                  <a:cxn ang="0">
                    <a:pos x="94" y="125"/>
                  </a:cxn>
                  <a:cxn ang="0">
                    <a:pos x="51" y="99"/>
                  </a:cxn>
                  <a:cxn ang="0">
                    <a:pos x="18" y="61"/>
                  </a:cxn>
                  <a:cxn ang="0">
                    <a:pos x="1" y="12"/>
                  </a:cxn>
                  <a:cxn ang="0">
                    <a:pos x="1" y="10"/>
                  </a:cxn>
                  <a:cxn ang="0">
                    <a:pos x="0" y="7"/>
                  </a:cxn>
                  <a:cxn ang="0">
                    <a:pos x="0" y="5"/>
                  </a:cxn>
                  <a:cxn ang="0">
                    <a:pos x="0" y="2"/>
                  </a:cxn>
                </a:cxnLst>
                <a:rect l="0" t="0" r="r" b="b"/>
                <a:pathLst>
                  <a:path w="144" h="134">
                    <a:moveTo>
                      <a:pt x="0" y="2"/>
                    </a:moveTo>
                    <a:cubicBezTo>
                      <a:pt x="19" y="0"/>
                      <a:pt x="19" y="0"/>
                      <a:pt x="19" y="0"/>
                    </a:cubicBezTo>
                    <a:cubicBezTo>
                      <a:pt x="19" y="1"/>
                      <a:pt x="19" y="2"/>
                      <a:pt x="19" y="2"/>
                    </a:cubicBezTo>
                    <a:cubicBezTo>
                      <a:pt x="19" y="3"/>
                      <a:pt x="19" y="4"/>
                      <a:pt x="19" y="5"/>
                    </a:cubicBezTo>
                    <a:cubicBezTo>
                      <a:pt x="19" y="5"/>
                      <a:pt x="19" y="6"/>
                      <a:pt x="19" y="7"/>
                    </a:cubicBezTo>
                    <a:cubicBezTo>
                      <a:pt x="19" y="8"/>
                      <a:pt x="20" y="8"/>
                      <a:pt x="20" y="9"/>
                    </a:cubicBezTo>
                    <a:cubicBezTo>
                      <a:pt x="22" y="24"/>
                      <a:pt x="27" y="39"/>
                      <a:pt x="35" y="52"/>
                    </a:cubicBezTo>
                    <a:cubicBezTo>
                      <a:pt x="42" y="64"/>
                      <a:pt x="52" y="76"/>
                      <a:pt x="63" y="85"/>
                    </a:cubicBezTo>
                    <a:cubicBezTo>
                      <a:pt x="74" y="94"/>
                      <a:pt x="87" y="102"/>
                      <a:pt x="100" y="107"/>
                    </a:cubicBezTo>
                    <a:cubicBezTo>
                      <a:pt x="114" y="112"/>
                      <a:pt x="129" y="115"/>
                      <a:pt x="144" y="115"/>
                    </a:cubicBezTo>
                    <a:cubicBezTo>
                      <a:pt x="144" y="134"/>
                      <a:pt x="144" y="134"/>
                      <a:pt x="144" y="134"/>
                    </a:cubicBezTo>
                    <a:cubicBezTo>
                      <a:pt x="126" y="134"/>
                      <a:pt x="110" y="131"/>
                      <a:pt x="94" y="125"/>
                    </a:cubicBezTo>
                    <a:cubicBezTo>
                      <a:pt x="78" y="119"/>
                      <a:pt x="63" y="110"/>
                      <a:pt x="51" y="99"/>
                    </a:cubicBezTo>
                    <a:cubicBezTo>
                      <a:pt x="38" y="89"/>
                      <a:pt x="27" y="76"/>
                      <a:pt x="18" y="61"/>
                    </a:cubicBezTo>
                    <a:cubicBezTo>
                      <a:pt x="10" y="46"/>
                      <a:pt x="4" y="30"/>
                      <a:pt x="1" y="12"/>
                    </a:cubicBezTo>
                    <a:cubicBezTo>
                      <a:pt x="1" y="11"/>
                      <a:pt x="1" y="10"/>
                      <a:pt x="1" y="10"/>
                    </a:cubicBezTo>
                    <a:cubicBezTo>
                      <a:pt x="0" y="9"/>
                      <a:pt x="0" y="8"/>
                      <a:pt x="0" y="7"/>
                    </a:cubicBezTo>
                    <a:cubicBezTo>
                      <a:pt x="0" y="6"/>
                      <a:pt x="0" y="5"/>
                      <a:pt x="0" y="5"/>
                    </a:cubicBezTo>
                    <a:cubicBezTo>
                      <a:pt x="0" y="4"/>
                      <a:pt x="0" y="3"/>
                      <a:pt x="0" y="2"/>
                    </a:cubicBezTo>
                    <a:close/>
                  </a:path>
                </a:pathLst>
              </a:custGeom>
              <a:solidFill>
                <a:srgbClr val="152032"/>
              </a:solidFill>
              <a:ln w="9525">
                <a:noFill/>
                <a:round/>
                <a:headEnd/>
                <a:tailEnd/>
              </a:ln>
              <a:effectLst>
                <a:outerShdw blurRad="50800" dist="38100" dir="18900000" algn="b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dirty="0"/>
              </a:p>
            </p:txBody>
          </p:sp>
        </p:grpSp>
        <p:sp>
          <p:nvSpPr>
            <p:cNvPr id="79" name="Oval 78"/>
            <p:cNvSpPr>
              <a:spLocks noChangeAspect="1"/>
            </p:cNvSpPr>
            <p:nvPr/>
          </p:nvSpPr>
          <p:spPr bwMode="auto">
            <a:xfrm>
              <a:off x="3957823" y="4174502"/>
              <a:ext cx="731520" cy="730924"/>
            </a:xfrm>
            <a:prstGeom prst="ellipse">
              <a:avLst/>
            </a:prstGeom>
            <a:noFill/>
            <a:ln w="6350">
              <a:solidFill>
                <a:schemeClr val="bg1"/>
              </a:solidFill>
              <a:round/>
              <a:headEnd/>
              <a:tailEnd/>
            </a:ln>
            <a:effectLst/>
          </p:spPr>
          <p:txBody>
            <a:bodyPr vert="horz" wrap="none" lIns="121920" tIns="60960" rIns="121920" bIns="60960" numCol="1" rtlCol="0" anchor="ctr" anchorCtr="1" compatLnSpc="1">
              <a:prstTxWarp prst="textNoShape">
                <a:avLst/>
              </a:prstTxWarp>
            </a:bodyPr>
            <a:lstStyle/>
            <a:p>
              <a:pPr algn="ctr"/>
              <a:r>
                <a:rPr lang="en-US" sz="3733" dirty="0">
                  <a:solidFill>
                    <a:schemeClr val="bg1"/>
                  </a:solidFill>
                </a:rPr>
                <a:t>04</a:t>
              </a:r>
            </a:p>
          </p:txBody>
        </p:sp>
      </p:grpSp>
      <p:grpSp>
        <p:nvGrpSpPr>
          <p:cNvPr id="83" name="Group 82"/>
          <p:cNvGrpSpPr/>
          <p:nvPr/>
        </p:nvGrpSpPr>
        <p:grpSpPr>
          <a:xfrm>
            <a:off x="5840470" y="4084117"/>
            <a:ext cx="2616671" cy="2263763"/>
            <a:chOff x="5840470" y="4084117"/>
            <a:chExt cx="2616671" cy="2263763"/>
          </a:xfrm>
        </p:grpSpPr>
        <p:grpSp>
          <p:nvGrpSpPr>
            <p:cNvPr id="28" name="Group 27"/>
            <p:cNvGrpSpPr/>
            <p:nvPr/>
          </p:nvGrpSpPr>
          <p:grpSpPr>
            <a:xfrm>
              <a:off x="5840470" y="4084117"/>
              <a:ext cx="2616671" cy="2263763"/>
              <a:chOff x="4300865" y="2961264"/>
              <a:chExt cx="1962503" cy="1697822"/>
            </a:xfrm>
            <a:effectLst/>
          </p:grpSpPr>
          <p:sp>
            <p:nvSpPr>
              <p:cNvPr id="5" name="Freeform 309"/>
              <p:cNvSpPr>
                <a:spLocks/>
              </p:cNvSpPr>
              <p:nvPr/>
            </p:nvSpPr>
            <p:spPr bwMode="auto">
              <a:xfrm>
                <a:off x="5682364" y="2961264"/>
                <a:ext cx="581004" cy="361514"/>
              </a:xfrm>
              <a:custGeom>
                <a:avLst/>
                <a:gdLst/>
                <a:ahLst/>
                <a:cxnLst>
                  <a:cxn ang="0">
                    <a:pos x="26" y="56"/>
                  </a:cxn>
                  <a:cxn ang="0">
                    <a:pos x="0" y="49"/>
                  </a:cxn>
                  <a:cxn ang="0">
                    <a:pos x="56" y="0"/>
                  </a:cxn>
                  <a:cxn ang="0">
                    <a:pos x="90" y="0"/>
                  </a:cxn>
                  <a:cxn ang="0">
                    <a:pos x="26" y="56"/>
                  </a:cxn>
                </a:cxnLst>
                <a:rect l="0" t="0" r="r" b="b"/>
                <a:pathLst>
                  <a:path w="90" h="56">
                    <a:moveTo>
                      <a:pt x="26" y="56"/>
                    </a:moveTo>
                    <a:lnTo>
                      <a:pt x="0" y="49"/>
                    </a:lnTo>
                    <a:lnTo>
                      <a:pt x="56" y="0"/>
                    </a:lnTo>
                    <a:lnTo>
                      <a:pt x="90" y="0"/>
                    </a:lnTo>
                    <a:lnTo>
                      <a:pt x="26" y="56"/>
                    </a:lnTo>
                    <a:close/>
                  </a:path>
                </a:pathLst>
              </a:custGeom>
              <a:solidFill>
                <a:srgbClr val="1C2C43"/>
              </a:solidFill>
              <a:ln w="9525">
                <a:noFill/>
                <a:round/>
                <a:headEnd/>
                <a:tailEnd/>
              </a:ln>
              <a:effectLst>
                <a:outerShdw blurRad="50800" dist="38100" dir="16200000"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8" name="Freeform 312"/>
              <p:cNvSpPr>
                <a:spLocks/>
              </p:cNvSpPr>
              <p:nvPr/>
            </p:nvSpPr>
            <p:spPr bwMode="auto">
              <a:xfrm>
                <a:off x="4300865" y="2961264"/>
                <a:ext cx="1962503" cy="1697822"/>
              </a:xfrm>
              <a:custGeom>
                <a:avLst/>
                <a:gdLst/>
                <a:ahLst/>
                <a:cxnLst>
                  <a:cxn ang="0">
                    <a:pos x="314" y="0"/>
                  </a:cxn>
                  <a:cxn ang="0">
                    <a:pos x="314" y="16"/>
                  </a:cxn>
                  <a:cxn ang="0">
                    <a:pos x="312" y="33"/>
                  </a:cxn>
                  <a:cxn ang="0">
                    <a:pos x="310" y="49"/>
                  </a:cxn>
                  <a:cxn ang="0">
                    <a:pos x="306" y="65"/>
                  </a:cxn>
                  <a:cxn ang="0">
                    <a:pos x="299" y="90"/>
                  </a:cxn>
                  <a:cxn ang="0">
                    <a:pos x="289" y="114"/>
                  </a:cxn>
                  <a:cxn ang="0">
                    <a:pos x="277" y="137"/>
                  </a:cxn>
                  <a:cxn ang="0">
                    <a:pos x="263" y="159"/>
                  </a:cxn>
                  <a:cxn ang="0">
                    <a:pos x="247" y="180"/>
                  </a:cxn>
                  <a:cxn ang="0">
                    <a:pos x="229" y="198"/>
                  </a:cxn>
                  <a:cxn ang="0">
                    <a:pos x="209" y="215"/>
                  </a:cxn>
                  <a:cxn ang="0">
                    <a:pos x="188" y="230"/>
                  </a:cxn>
                  <a:cxn ang="0">
                    <a:pos x="164" y="244"/>
                  </a:cxn>
                  <a:cxn ang="0">
                    <a:pos x="139" y="254"/>
                  </a:cxn>
                  <a:cxn ang="0">
                    <a:pos x="114" y="263"/>
                  </a:cxn>
                  <a:cxn ang="0">
                    <a:pos x="87" y="268"/>
                  </a:cxn>
                  <a:cxn ang="0">
                    <a:pos x="80" y="269"/>
                  </a:cxn>
                  <a:cxn ang="0">
                    <a:pos x="73" y="270"/>
                  </a:cxn>
                  <a:cxn ang="0">
                    <a:pos x="65" y="271"/>
                  </a:cxn>
                  <a:cxn ang="0">
                    <a:pos x="58" y="272"/>
                  </a:cxn>
                  <a:cxn ang="0">
                    <a:pos x="0" y="206"/>
                  </a:cxn>
                  <a:cxn ang="0">
                    <a:pos x="57" y="146"/>
                  </a:cxn>
                  <a:cxn ang="0">
                    <a:pos x="60" y="146"/>
                  </a:cxn>
                  <a:cxn ang="0">
                    <a:pos x="62" y="146"/>
                  </a:cxn>
                  <a:cxn ang="0">
                    <a:pos x="65" y="145"/>
                  </a:cxn>
                  <a:cxn ang="0">
                    <a:pos x="67" y="145"/>
                  </a:cxn>
                  <a:cxn ang="0">
                    <a:pos x="116" y="128"/>
                  </a:cxn>
                  <a:cxn ang="0">
                    <a:pos x="154" y="95"/>
                  </a:cxn>
                  <a:cxn ang="0">
                    <a:pos x="180" y="52"/>
                  </a:cxn>
                  <a:cxn ang="0">
                    <a:pos x="189" y="2"/>
                  </a:cxn>
                  <a:cxn ang="0">
                    <a:pos x="248" y="58"/>
                  </a:cxn>
                  <a:cxn ang="0">
                    <a:pos x="314" y="0"/>
                  </a:cxn>
                </a:cxnLst>
                <a:rect l="0" t="0" r="r" b="b"/>
                <a:pathLst>
                  <a:path w="314" h="272">
                    <a:moveTo>
                      <a:pt x="314" y="0"/>
                    </a:moveTo>
                    <a:cubicBezTo>
                      <a:pt x="314" y="5"/>
                      <a:pt x="314" y="11"/>
                      <a:pt x="314" y="16"/>
                    </a:cubicBezTo>
                    <a:cubicBezTo>
                      <a:pt x="313" y="22"/>
                      <a:pt x="313" y="27"/>
                      <a:pt x="312" y="33"/>
                    </a:cubicBezTo>
                    <a:cubicBezTo>
                      <a:pt x="312" y="38"/>
                      <a:pt x="311" y="43"/>
                      <a:pt x="310" y="49"/>
                    </a:cubicBezTo>
                    <a:cubicBezTo>
                      <a:pt x="309" y="54"/>
                      <a:pt x="308" y="60"/>
                      <a:pt x="306" y="65"/>
                    </a:cubicBezTo>
                    <a:cubicBezTo>
                      <a:pt x="304" y="74"/>
                      <a:pt x="302" y="82"/>
                      <a:pt x="299" y="90"/>
                    </a:cubicBezTo>
                    <a:cubicBezTo>
                      <a:pt x="296" y="98"/>
                      <a:pt x="293" y="106"/>
                      <a:pt x="289" y="114"/>
                    </a:cubicBezTo>
                    <a:cubicBezTo>
                      <a:pt x="286" y="122"/>
                      <a:pt x="282" y="130"/>
                      <a:pt x="277" y="137"/>
                    </a:cubicBezTo>
                    <a:cubicBezTo>
                      <a:pt x="273" y="145"/>
                      <a:pt x="268" y="152"/>
                      <a:pt x="263" y="159"/>
                    </a:cubicBezTo>
                    <a:cubicBezTo>
                      <a:pt x="258" y="166"/>
                      <a:pt x="253" y="173"/>
                      <a:pt x="247" y="180"/>
                    </a:cubicBezTo>
                    <a:cubicBezTo>
                      <a:pt x="241" y="186"/>
                      <a:pt x="235" y="193"/>
                      <a:pt x="229" y="198"/>
                    </a:cubicBezTo>
                    <a:cubicBezTo>
                      <a:pt x="223" y="204"/>
                      <a:pt x="216" y="210"/>
                      <a:pt x="209" y="215"/>
                    </a:cubicBezTo>
                    <a:cubicBezTo>
                      <a:pt x="202" y="221"/>
                      <a:pt x="195" y="226"/>
                      <a:pt x="188" y="230"/>
                    </a:cubicBezTo>
                    <a:cubicBezTo>
                      <a:pt x="180" y="235"/>
                      <a:pt x="172" y="240"/>
                      <a:pt x="164" y="244"/>
                    </a:cubicBezTo>
                    <a:cubicBezTo>
                      <a:pt x="156" y="248"/>
                      <a:pt x="148" y="251"/>
                      <a:pt x="139" y="254"/>
                    </a:cubicBezTo>
                    <a:cubicBezTo>
                      <a:pt x="131" y="258"/>
                      <a:pt x="123" y="260"/>
                      <a:pt x="114" y="263"/>
                    </a:cubicBezTo>
                    <a:cubicBezTo>
                      <a:pt x="105" y="265"/>
                      <a:pt x="96" y="267"/>
                      <a:pt x="87" y="268"/>
                    </a:cubicBezTo>
                    <a:cubicBezTo>
                      <a:pt x="85" y="269"/>
                      <a:pt x="82" y="269"/>
                      <a:pt x="80" y="269"/>
                    </a:cubicBezTo>
                    <a:cubicBezTo>
                      <a:pt x="77" y="270"/>
                      <a:pt x="75" y="270"/>
                      <a:pt x="73" y="270"/>
                    </a:cubicBezTo>
                    <a:cubicBezTo>
                      <a:pt x="70" y="271"/>
                      <a:pt x="68" y="271"/>
                      <a:pt x="65" y="271"/>
                    </a:cubicBezTo>
                    <a:cubicBezTo>
                      <a:pt x="63" y="271"/>
                      <a:pt x="60" y="271"/>
                      <a:pt x="58" y="272"/>
                    </a:cubicBezTo>
                    <a:cubicBezTo>
                      <a:pt x="0" y="206"/>
                      <a:pt x="0" y="206"/>
                      <a:pt x="0" y="206"/>
                    </a:cubicBezTo>
                    <a:cubicBezTo>
                      <a:pt x="57" y="146"/>
                      <a:pt x="57" y="146"/>
                      <a:pt x="57" y="146"/>
                    </a:cubicBezTo>
                    <a:cubicBezTo>
                      <a:pt x="58" y="146"/>
                      <a:pt x="59" y="146"/>
                      <a:pt x="60" y="146"/>
                    </a:cubicBezTo>
                    <a:cubicBezTo>
                      <a:pt x="60" y="146"/>
                      <a:pt x="61" y="146"/>
                      <a:pt x="62" y="146"/>
                    </a:cubicBezTo>
                    <a:cubicBezTo>
                      <a:pt x="63" y="146"/>
                      <a:pt x="64" y="145"/>
                      <a:pt x="65" y="145"/>
                    </a:cubicBezTo>
                    <a:cubicBezTo>
                      <a:pt x="65" y="145"/>
                      <a:pt x="66" y="145"/>
                      <a:pt x="67" y="145"/>
                    </a:cubicBezTo>
                    <a:cubicBezTo>
                      <a:pt x="85" y="142"/>
                      <a:pt x="101" y="136"/>
                      <a:pt x="116" y="128"/>
                    </a:cubicBezTo>
                    <a:cubicBezTo>
                      <a:pt x="131" y="119"/>
                      <a:pt x="144" y="108"/>
                      <a:pt x="154" y="95"/>
                    </a:cubicBezTo>
                    <a:cubicBezTo>
                      <a:pt x="165" y="83"/>
                      <a:pt x="174" y="68"/>
                      <a:pt x="180" y="52"/>
                    </a:cubicBezTo>
                    <a:cubicBezTo>
                      <a:pt x="186" y="36"/>
                      <a:pt x="189" y="20"/>
                      <a:pt x="189" y="2"/>
                    </a:cubicBezTo>
                    <a:cubicBezTo>
                      <a:pt x="248" y="58"/>
                      <a:pt x="248" y="58"/>
                      <a:pt x="248" y="58"/>
                    </a:cubicBezTo>
                    <a:lnTo>
                      <a:pt x="314" y="0"/>
                    </a:lnTo>
                    <a:close/>
                  </a:path>
                </a:pathLst>
              </a:custGeom>
              <a:solidFill>
                <a:srgbClr val="44546B"/>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9" name="Freeform 313"/>
              <p:cNvSpPr>
                <a:spLocks/>
              </p:cNvSpPr>
              <p:nvPr/>
            </p:nvSpPr>
            <p:spPr bwMode="auto">
              <a:xfrm>
                <a:off x="4300865" y="3755302"/>
                <a:ext cx="355060" cy="490626"/>
              </a:xfrm>
              <a:custGeom>
                <a:avLst/>
                <a:gdLst/>
                <a:ahLst/>
                <a:cxnLst>
                  <a:cxn ang="0">
                    <a:pos x="0" y="76"/>
                  </a:cxn>
                  <a:cxn ang="0">
                    <a:pos x="6" y="50"/>
                  </a:cxn>
                  <a:cxn ang="0">
                    <a:pos x="53" y="0"/>
                  </a:cxn>
                  <a:cxn ang="0">
                    <a:pos x="55" y="18"/>
                  </a:cxn>
                  <a:cxn ang="0">
                    <a:pos x="0" y="76"/>
                  </a:cxn>
                </a:cxnLst>
                <a:rect l="0" t="0" r="r" b="b"/>
                <a:pathLst>
                  <a:path w="55" h="76">
                    <a:moveTo>
                      <a:pt x="0" y="76"/>
                    </a:moveTo>
                    <a:lnTo>
                      <a:pt x="6" y="50"/>
                    </a:lnTo>
                    <a:lnTo>
                      <a:pt x="53" y="0"/>
                    </a:lnTo>
                    <a:lnTo>
                      <a:pt x="55" y="18"/>
                    </a:lnTo>
                    <a:lnTo>
                      <a:pt x="0" y="76"/>
                    </a:lnTo>
                    <a:close/>
                  </a:path>
                </a:pathLst>
              </a:custGeom>
              <a:solidFill>
                <a:srgbClr val="1C2C43"/>
              </a:solidFill>
              <a:ln w="9525">
                <a:noFill/>
                <a:round/>
                <a:headEnd/>
                <a:tailEnd/>
              </a:ln>
              <a:effectLst>
                <a:outerShdw blurRad="50800" dist="38100" dir="13500000" algn="b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10" name="Freeform 314"/>
              <p:cNvSpPr>
                <a:spLocks/>
              </p:cNvSpPr>
              <p:nvPr/>
            </p:nvSpPr>
            <p:spPr bwMode="auto">
              <a:xfrm>
                <a:off x="4643014" y="2974176"/>
                <a:ext cx="839228" cy="897327"/>
              </a:xfrm>
              <a:custGeom>
                <a:avLst/>
                <a:gdLst/>
                <a:ahLst/>
                <a:cxnLst>
                  <a:cxn ang="0">
                    <a:pos x="2" y="144"/>
                  </a:cxn>
                  <a:cxn ang="0">
                    <a:pos x="0" y="125"/>
                  </a:cxn>
                  <a:cxn ang="0">
                    <a:pos x="2" y="125"/>
                  </a:cxn>
                  <a:cxn ang="0">
                    <a:pos x="5" y="125"/>
                  </a:cxn>
                  <a:cxn ang="0">
                    <a:pos x="7" y="125"/>
                  </a:cxn>
                  <a:cxn ang="0">
                    <a:pos x="9" y="124"/>
                  </a:cxn>
                  <a:cxn ang="0">
                    <a:pos x="52" y="109"/>
                  </a:cxn>
                  <a:cxn ang="0">
                    <a:pos x="85" y="81"/>
                  </a:cxn>
                  <a:cxn ang="0">
                    <a:pos x="107" y="44"/>
                  </a:cxn>
                  <a:cxn ang="0">
                    <a:pos x="115" y="0"/>
                  </a:cxn>
                  <a:cxn ang="0">
                    <a:pos x="134" y="0"/>
                  </a:cxn>
                  <a:cxn ang="0">
                    <a:pos x="125" y="50"/>
                  </a:cxn>
                  <a:cxn ang="0">
                    <a:pos x="99" y="93"/>
                  </a:cxn>
                  <a:cxn ang="0">
                    <a:pos x="61" y="126"/>
                  </a:cxn>
                  <a:cxn ang="0">
                    <a:pos x="12" y="143"/>
                  </a:cxn>
                  <a:cxn ang="0">
                    <a:pos x="10" y="143"/>
                  </a:cxn>
                  <a:cxn ang="0">
                    <a:pos x="7" y="144"/>
                  </a:cxn>
                  <a:cxn ang="0">
                    <a:pos x="5" y="144"/>
                  </a:cxn>
                  <a:cxn ang="0">
                    <a:pos x="2" y="144"/>
                  </a:cxn>
                </a:cxnLst>
                <a:rect l="0" t="0" r="r" b="b"/>
                <a:pathLst>
                  <a:path w="134" h="144">
                    <a:moveTo>
                      <a:pt x="2" y="144"/>
                    </a:moveTo>
                    <a:cubicBezTo>
                      <a:pt x="0" y="125"/>
                      <a:pt x="0" y="125"/>
                      <a:pt x="0" y="125"/>
                    </a:cubicBezTo>
                    <a:cubicBezTo>
                      <a:pt x="1" y="125"/>
                      <a:pt x="2" y="125"/>
                      <a:pt x="2" y="125"/>
                    </a:cubicBezTo>
                    <a:cubicBezTo>
                      <a:pt x="3" y="125"/>
                      <a:pt x="4" y="125"/>
                      <a:pt x="5" y="125"/>
                    </a:cubicBezTo>
                    <a:cubicBezTo>
                      <a:pt x="5" y="125"/>
                      <a:pt x="6" y="125"/>
                      <a:pt x="7" y="125"/>
                    </a:cubicBezTo>
                    <a:cubicBezTo>
                      <a:pt x="8" y="124"/>
                      <a:pt x="8" y="124"/>
                      <a:pt x="9" y="124"/>
                    </a:cubicBezTo>
                    <a:cubicBezTo>
                      <a:pt x="24" y="122"/>
                      <a:pt x="39" y="116"/>
                      <a:pt x="52" y="109"/>
                    </a:cubicBezTo>
                    <a:cubicBezTo>
                      <a:pt x="64" y="102"/>
                      <a:pt x="76" y="92"/>
                      <a:pt x="85" y="81"/>
                    </a:cubicBezTo>
                    <a:cubicBezTo>
                      <a:pt x="94" y="70"/>
                      <a:pt x="102" y="57"/>
                      <a:pt x="107" y="44"/>
                    </a:cubicBezTo>
                    <a:cubicBezTo>
                      <a:pt x="112" y="30"/>
                      <a:pt x="115" y="15"/>
                      <a:pt x="115" y="0"/>
                    </a:cubicBezTo>
                    <a:cubicBezTo>
                      <a:pt x="134" y="0"/>
                      <a:pt x="134" y="0"/>
                      <a:pt x="134" y="0"/>
                    </a:cubicBezTo>
                    <a:cubicBezTo>
                      <a:pt x="134" y="18"/>
                      <a:pt x="131" y="34"/>
                      <a:pt x="125" y="50"/>
                    </a:cubicBezTo>
                    <a:cubicBezTo>
                      <a:pt x="119" y="66"/>
                      <a:pt x="110" y="81"/>
                      <a:pt x="99" y="93"/>
                    </a:cubicBezTo>
                    <a:cubicBezTo>
                      <a:pt x="89" y="106"/>
                      <a:pt x="76" y="117"/>
                      <a:pt x="61" y="126"/>
                    </a:cubicBezTo>
                    <a:cubicBezTo>
                      <a:pt x="46" y="134"/>
                      <a:pt x="30" y="140"/>
                      <a:pt x="12" y="143"/>
                    </a:cubicBezTo>
                    <a:cubicBezTo>
                      <a:pt x="11" y="143"/>
                      <a:pt x="10" y="143"/>
                      <a:pt x="10" y="143"/>
                    </a:cubicBezTo>
                    <a:cubicBezTo>
                      <a:pt x="9" y="143"/>
                      <a:pt x="8" y="144"/>
                      <a:pt x="7" y="144"/>
                    </a:cubicBezTo>
                    <a:cubicBezTo>
                      <a:pt x="6" y="144"/>
                      <a:pt x="5" y="144"/>
                      <a:pt x="5" y="144"/>
                    </a:cubicBezTo>
                    <a:cubicBezTo>
                      <a:pt x="4" y="144"/>
                      <a:pt x="3" y="144"/>
                      <a:pt x="2" y="144"/>
                    </a:cubicBezTo>
                    <a:close/>
                  </a:path>
                </a:pathLst>
              </a:custGeom>
              <a:solidFill>
                <a:srgbClr val="BD2625"/>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 name="Freeform 315"/>
              <p:cNvSpPr>
                <a:spLocks/>
              </p:cNvSpPr>
              <p:nvPr/>
            </p:nvSpPr>
            <p:spPr bwMode="auto">
              <a:xfrm>
                <a:off x="4643014" y="2974176"/>
                <a:ext cx="839228" cy="897327"/>
              </a:xfrm>
              <a:custGeom>
                <a:avLst/>
                <a:gdLst/>
                <a:ahLst/>
                <a:cxnLst>
                  <a:cxn ang="0">
                    <a:pos x="2" y="144"/>
                  </a:cxn>
                  <a:cxn ang="0">
                    <a:pos x="0" y="125"/>
                  </a:cxn>
                  <a:cxn ang="0">
                    <a:pos x="2" y="125"/>
                  </a:cxn>
                  <a:cxn ang="0">
                    <a:pos x="5" y="125"/>
                  </a:cxn>
                  <a:cxn ang="0">
                    <a:pos x="7" y="125"/>
                  </a:cxn>
                  <a:cxn ang="0">
                    <a:pos x="9" y="124"/>
                  </a:cxn>
                  <a:cxn ang="0">
                    <a:pos x="52" y="109"/>
                  </a:cxn>
                  <a:cxn ang="0">
                    <a:pos x="85" y="81"/>
                  </a:cxn>
                  <a:cxn ang="0">
                    <a:pos x="107" y="44"/>
                  </a:cxn>
                  <a:cxn ang="0">
                    <a:pos x="115" y="0"/>
                  </a:cxn>
                  <a:cxn ang="0">
                    <a:pos x="134" y="0"/>
                  </a:cxn>
                  <a:cxn ang="0">
                    <a:pos x="125" y="50"/>
                  </a:cxn>
                  <a:cxn ang="0">
                    <a:pos x="99" y="93"/>
                  </a:cxn>
                  <a:cxn ang="0">
                    <a:pos x="61" y="126"/>
                  </a:cxn>
                  <a:cxn ang="0">
                    <a:pos x="12" y="143"/>
                  </a:cxn>
                  <a:cxn ang="0">
                    <a:pos x="10" y="143"/>
                  </a:cxn>
                  <a:cxn ang="0">
                    <a:pos x="7" y="144"/>
                  </a:cxn>
                  <a:cxn ang="0">
                    <a:pos x="5" y="144"/>
                  </a:cxn>
                  <a:cxn ang="0">
                    <a:pos x="2" y="144"/>
                  </a:cxn>
                </a:cxnLst>
                <a:rect l="0" t="0" r="r" b="b"/>
                <a:pathLst>
                  <a:path w="134" h="144">
                    <a:moveTo>
                      <a:pt x="2" y="144"/>
                    </a:moveTo>
                    <a:cubicBezTo>
                      <a:pt x="0" y="125"/>
                      <a:pt x="0" y="125"/>
                      <a:pt x="0" y="125"/>
                    </a:cubicBezTo>
                    <a:cubicBezTo>
                      <a:pt x="1" y="125"/>
                      <a:pt x="2" y="125"/>
                      <a:pt x="2" y="125"/>
                    </a:cubicBezTo>
                    <a:cubicBezTo>
                      <a:pt x="3" y="125"/>
                      <a:pt x="4" y="125"/>
                      <a:pt x="5" y="125"/>
                    </a:cubicBezTo>
                    <a:cubicBezTo>
                      <a:pt x="5" y="125"/>
                      <a:pt x="6" y="125"/>
                      <a:pt x="7" y="125"/>
                    </a:cubicBezTo>
                    <a:cubicBezTo>
                      <a:pt x="8" y="124"/>
                      <a:pt x="8" y="124"/>
                      <a:pt x="9" y="124"/>
                    </a:cubicBezTo>
                    <a:cubicBezTo>
                      <a:pt x="24" y="122"/>
                      <a:pt x="39" y="116"/>
                      <a:pt x="52" y="109"/>
                    </a:cubicBezTo>
                    <a:cubicBezTo>
                      <a:pt x="64" y="102"/>
                      <a:pt x="76" y="92"/>
                      <a:pt x="85" y="81"/>
                    </a:cubicBezTo>
                    <a:cubicBezTo>
                      <a:pt x="94" y="70"/>
                      <a:pt x="102" y="57"/>
                      <a:pt x="107" y="44"/>
                    </a:cubicBezTo>
                    <a:cubicBezTo>
                      <a:pt x="112" y="30"/>
                      <a:pt x="115" y="15"/>
                      <a:pt x="115" y="0"/>
                    </a:cubicBezTo>
                    <a:cubicBezTo>
                      <a:pt x="134" y="0"/>
                      <a:pt x="134" y="0"/>
                      <a:pt x="134" y="0"/>
                    </a:cubicBezTo>
                    <a:cubicBezTo>
                      <a:pt x="134" y="18"/>
                      <a:pt x="131" y="34"/>
                      <a:pt x="125" y="50"/>
                    </a:cubicBezTo>
                    <a:cubicBezTo>
                      <a:pt x="119" y="66"/>
                      <a:pt x="110" y="81"/>
                      <a:pt x="99" y="93"/>
                    </a:cubicBezTo>
                    <a:cubicBezTo>
                      <a:pt x="89" y="106"/>
                      <a:pt x="76" y="117"/>
                      <a:pt x="61" y="126"/>
                    </a:cubicBezTo>
                    <a:cubicBezTo>
                      <a:pt x="46" y="134"/>
                      <a:pt x="30" y="140"/>
                      <a:pt x="12" y="143"/>
                    </a:cubicBezTo>
                    <a:cubicBezTo>
                      <a:pt x="11" y="143"/>
                      <a:pt x="10" y="143"/>
                      <a:pt x="10" y="143"/>
                    </a:cubicBezTo>
                    <a:cubicBezTo>
                      <a:pt x="9" y="143"/>
                      <a:pt x="8" y="144"/>
                      <a:pt x="7" y="144"/>
                    </a:cubicBezTo>
                    <a:cubicBezTo>
                      <a:pt x="6" y="144"/>
                      <a:pt x="5" y="144"/>
                      <a:pt x="5" y="144"/>
                    </a:cubicBezTo>
                    <a:cubicBezTo>
                      <a:pt x="4" y="144"/>
                      <a:pt x="3" y="144"/>
                      <a:pt x="2" y="144"/>
                    </a:cubicBezTo>
                    <a:close/>
                  </a:path>
                </a:pathLst>
              </a:custGeom>
              <a:solidFill>
                <a:srgbClr val="1C2C43"/>
              </a:solidFill>
              <a:ln w="9525">
                <a:noFill/>
                <a:round/>
                <a:headEnd/>
                <a:tailEnd/>
              </a:ln>
              <a:effectLst>
                <a:outerShdw blurRad="50800" dist="38100" dir="13500000" algn="b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dirty="0"/>
              </a:p>
            </p:txBody>
          </p:sp>
        </p:grpSp>
        <p:sp>
          <p:nvSpPr>
            <p:cNvPr id="80" name="Oval 79"/>
            <p:cNvSpPr>
              <a:spLocks noChangeAspect="1"/>
            </p:cNvSpPr>
            <p:nvPr/>
          </p:nvSpPr>
          <p:spPr bwMode="auto">
            <a:xfrm>
              <a:off x="6281301" y="5418909"/>
              <a:ext cx="731520" cy="730924"/>
            </a:xfrm>
            <a:prstGeom prst="ellipse">
              <a:avLst/>
            </a:prstGeom>
            <a:noFill/>
            <a:ln w="6350">
              <a:solidFill>
                <a:schemeClr val="bg1"/>
              </a:solidFill>
              <a:round/>
              <a:headEnd/>
              <a:tailEnd/>
            </a:ln>
            <a:effectLst/>
          </p:spPr>
          <p:txBody>
            <a:bodyPr vert="horz" wrap="none" lIns="121920" tIns="60960" rIns="121920" bIns="60960" numCol="1" rtlCol="0" anchor="ctr" anchorCtr="1" compatLnSpc="1">
              <a:prstTxWarp prst="textNoShape">
                <a:avLst/>
              </a:prstTxWarp>
            </a:bodyPr>
            <a:lstStyle/>
            <a:p>
              <a:pPr algn="ctr"/>
              <a:r>
                <a:rPr lang="en-US" sz="3733" dirty="0">
                  <a:solidFill>
                    <a:schemeClr val="bg1"/>
                  </a:solidFill>
                </a:rPr>
                <a:t>03</a:t>
              </a:r>
            </a:p>
          </p:txBody>
        </p:sp>
      </p:grpSp>
      <p:sp>
        <p:nvSpPr>
          <p:cNvPr id="90" name="Rounded Rectangle 89"/>
          <p:cNvSpPr/>
          <p:nvPr/>
        </p:nvSpPr>
        <p:spPr>
          <a:xfrm>
            <a:off x="3306748" y="1355189"/>
            <a:ext cx="125128" cy="822960"/>
          </a:xfrm>
          <a:prstGeom prst="roundRect">
            <a:avLst/>
          </a:prstGeom>
          <a:solidFill>
            <a:srgbClr val="EF3425"/>
          </a:solidFill>
          <a:ln w="3175">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400"/>
          </a:p>
        </p:txBody>
      </p:sp>
      <p:sp>
        <p:nvSpPr>
          <p:cNvPr id="91" name="Rounded Rectangle 90"/>
          <p:cNvSpPr/>
          <p:nvPr/>
        </p:nvSpPr>
        <p:spPr>
          <a:xfrm>
            <a:off x="8648944" y="1355189"/>
            <a:ext cx="125128" cy="822960"/>
          </a:xfrm>
          <a:prstGeom prst="roundRect">
            <a:avLst/>
          </a:prstGeom>
          <a:solidFill>
            <a:srgbClr val="8397B1"/>
          </a:solidFill>
          <a:ln w="3175">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400"/>
          </a:p>
        </p:txBody>
      </p:sp>
      <p:sp>
        <p:nvSpPr>
          <p:cNvPr id="92" name="Rounded Rectangle 91"/>
          <p:cNvSpPr/>
          <p:nvPr/>
        </p:nvSpPr>
        <p:spPr>
          <a:xfrm>
            <a:off x="8701382" y="4646958"/>
            <a:ext cx="125128" cy="822960"/>
          </a:xfrm>
          <a:prstGeom prst="roundRect">
            <a:avLst/>
          </a:prstGeom>
          <a:solidFill>
            <a:srgbClr val="44546B"/>
          </a:solidFill>
          <a:ln w="3175">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400"/>
          </a:p>
        </p:txBody>
      </p:sp>
      <p:sp>
        <p:nvSpPr>
          <p:cNvPr id="93" name="Rounded Rectangle 92"/>
          <p:cNvSpPr/>
          <p:nvPr/>
        </p:nvSpPr>
        <p:spPr>
          <a:xfrm>
            <a:off x="3301653" y="4646958"/>
            <a:ext cx="125128" cy="822960"/>
          </a:xfrm>
          <a:prstGeom prst="roundRect">
            <a:avLst/>
          </a:prstGeom>
          <a:solidFill>
            <a:srgbClr val="333E50"/>
          </a:solidFill>
          <a:ln w="3175">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400"/>
          </a:p>
        </p:txBody>
      </p:sp>
      <p:grpSp>
        <p:nvGrpSpPr>
          <p:cNvPr id="49" name="Group 48"/>
          <p:cNvGrpSpPr/>
          <p:nvPr/>
        </p:nvGrpSpPr>
        <p:grpSpPr>
          <a:xfrm>
            <a:off x="3341511" y="258228"/>
            <a:ext cx="5508978" cy="954108"/>
            <a:chOff x="3341511" y="258228"/>
            <a:chExt cx="5508978" cy="954108"/>
          </a:xfrm>
        </p:grpSpPr>
        <p:sp>
          <p:nvSpPr>
            <p:cNvPr id="50" name="TextBox 49"/>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54" name="TextBox 53"/>
            <p:cNvSpPr txBox="1"/>
            <p:nvPr/>
          </p:nvSpPr>
          <p:spPr>
            <a:xfrm>
              <a:off x="5314507" y="843004"/>
              <a:ext cx="1562986" cy="369332"/>
            </a:xfrm>
            <a:prstGeom prst="rect">
              <a:avLst/>
            </a:prstGeom>
            <a:noFill/>
          </p:spPr>
          <p:txBody>
            <a:bodyPr wrap="square" rtlCol="0">
              <a:spAutoFit/>
            </a:bodyPr>
            <a:lstStyle/>
            <a:p>
              <a:r>
                <a:rPr lang="en-US" dirty="0">
                  <a:solidFill>
                    <a:schemeClr val="bg1">
                      <a:lumMod val="85000"/>
                    </a:schemeClr>
                  </a:solidFill>
                  <a:latin typeface="Candara" panose="020E0502030303020204" pitchFamily="34" charset="0"/>
                </a:rPr>
                <a:t>Your Subtitle</a:t>
              </a:r>
            </a:p>
          </p:txBody>
        </p:sp>
      </p:grpSp>
      <p:pic>
        <p:nvPicPr>
          <p:cNvPr id="55" name="Picture 54">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66290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strips(upRight)">
                                      <p:cBhvr>
                                        <p:cTn id="11" dur="500"/>
                                        <p:tgtEl>
                                          <p:spTgt spid="81"/>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90"/>
                                        </p:tgtEl>
                                        <p:attrNameLst>
                                          <p:attrName>style.visibility</p:attrName>
                                        </p:attrNameLst>
                                      </p:cBhvr>
                                      <p:to>
                                        <p:strVal val="visible"/>
                                      </p:to>
                                    </p:set>
                                    <p:anim calcmode="lin" valueType="num">
                                      <p:cBhvr additive="base">
                                        <p:cTn id="15" dur="500" fill="hold"/>
                                        <p:tgtEl>
                                          <p:spTgt spid="90"/>
                                        </p:tgtEl>
                                        <p:attrNameLst>
                                          <p:attrName>ppt_x</p:attrName>
                                        </p:attrNameLst>
                                      </p:cBhvr>
                                      <p:tavLst>
                                        <p:tav tm="0">
                                          <p:val>
                                            <p:strVal val="0-#ppt_w/2"/>
                                          </p:val>
                                        </p:tav>
                                        <p:tav tm="100000">
                                          <p:val>
                                            <p:strVal val="#ppt_x"/>
                                          </p:val>
                                        </p:tav>
                                      </p:tavLst>
                                    </p:anim>
                                    <p:anim calcmode="lin" valueType="num">
                                      <p:cBhvr additive="base">
                                        <p:cTn id="16" dur="500" fill="hold"/>
                                        <p:tgtEl>
                                          <p:spTgt spid="90"/>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left)">
                                      <p:cBhvr>
                                        <p:cTn id="20" dur="500"/>
                                        <p:tgtEl>
                                          <p:spTgt spid="68"/>
                                        </p:tgtEl>
                                      </p:cBhvr>
                                    </p:animEffect>
                                  </p:childTnLst>
                                </p:cTn>
                              </p:par>
                            </p:childTnLst>
                          </p:cTn>
                        </p:par>
                        <p:par>
                          <p:cTn id="21" fill="hold">
                            <p:stCondLst>
                              <p:cond delay="2000"/>
                            </p:stCondLst>
                            <p:childTnLst>
                              <p:par>
                                <p:cTn id="22" presetID="18" presetClass="entr" presetSubtype="6" fill="hold" nodeType="after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strips(downRight)">
                                      <p:cBhvr>
                                        <p:cTn id="24" dur="500"/>
                                        <p:tgtEl>
                                          <p:spTgt spid="82"/>
                                        </p:tgtEl>
                                      </p:cBhvr>
                                    </p:animEffect>
                                  </p:childTnLst>
                                </p:cTn>
                              </p:par>
                            </p:childTnLst>
                          </p:cTn>
                        </p:par>
                        <p:par>
                          <p:cTn id="25" fill="hold">
                            <p:stCondLst>
                              <p:cond delay="2500"/>
                            </p:stCondLst>
                            <p:childTnLst>
                              <p:par>
                                <p:cTn id="26" presetID="2" presetClass="entr" presetSubtype="2" fill="hold" grpId="0" nodeType="afterEffect">
                                  <p:stCondLst>
                                    <p:cond delay="0"/>
                                  </p:stCondLst>
                                  <p:childTnLst>
                                    <p:set>
                                      <p:cBhvr>
                                        <p:cTn id="27" dur="1" fill="hold">
                                          <p:stCondLst>
                                            <p:cond delay="0"/>
                                          </p:stCondLst>
                                        </p:cTn>
                                        <p:tgtEl>
                                          <p:spTgt spid="91"/>
                                        </p:tgtEl>
                                        <p:attrNameLst>
                                          <p:attrName>style.visibility</p:attrName>
                                        </p:attrNameLst>
                                      </p:cBhvr>
                                      <p:to>
                                        <p:strVal val="visible"/>
                                      </p:to>
                                    </p:set>
                                    <p:anim calcmode="lin" valueType="num">
                                      <p:cBhvr additive="base">
                                        <p:cTn id="28" dur="500" fill="hold"/>
                                        <p:tgtEl>
                                          <p:spTgt spid="91"/>
                                        </p:tgtEl>
                                        <p:attrNameLst>
                                          <p:attrName>ppt_x</p:attrName>
                                        </p:attrNameLst>
                                      </p:cBhvr>
                                      <p:tavLst>
                                        <p:tav tm="0">
                                          <p:val>
                                            <p:strVal val="1+#ppt_w/2"/>
                                          </p:val>
                                        </p:tav>
                                        <p:tav tm="100000">
                                          <p:val>
                                            <p:strVal val="#ppt_x"/>
                                          </p:val>
                                        </p:tav>
                                      </p:tavLst>
                                    </p:anim>
                                    <p:anim calcmode="lin" valueType="num">
                                      <p:cBhvr additive="base">
                                        <p:cTn id="29" dur="500" fill="hold"/>
                                        <p:tgtEl>
                                          <p:spTgt spid="91"/>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2" presetClass="entr" presetSubtype="2"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wipe(right)">
                                      <p:cBhvr>
                                        <p:cTn id="33" dur="500"/>
                                        <p:tgtEl>
                                          <p:spTgt spid="51"/>
                                        </p:tgtEl>
                                      </p:cBhvr>
                                    </p:animEffect>
                                  </p:childTnLst>
                                </p:cTn>
                              </p:par>
                            </p:childTnLst>
                          </p:cTn>
                        </p:par>
                        <p:par>
                          <p:cTn id="34" fill="hold">
                            <p:stCondLst>
                              <p:cond delay="3500"/>
                            </p:stCondLst>
                            <p:childTnLst>
                              <p:par>
                                <p:cTn id="35" presetID="18" presetClass="entr" presetSubtype="12" fill="hold" nodeType="after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strips(downLeft)">
                                      <p:cBhvr>
                                        <p:cTn id="37" dur="500"/>
                                        <p:tgtEl>
                                          <p:spTgt spid="83"/>
                                        </p:tgtEl>
                                      </p:cBhvr>
                                    </p:animEffect>
                                  </p:childTnLst>
                                </p:cTn>
                              </p:par>
                            </p:childTnLst>
                          </p:cTn>
                        </p:par>
                        <p:par>
                          <p:cTn id="38" fill="hold">
                            <p:stCondLst>
                              <p:cond delay="4000"/>
                            </p:stCondLst>
                            <p:childTnLst>
                              <p:par>
                                <p:cTn id="39" presetID="2" presetClass="entr" presetSubtype="2" fill="hold" grpId="0" nodeType="afterEffect">
                                  <p:stCondLst>
                                    <p:cond delay="0"/>
                                  </p:stCondLst>
                                  <p:childTnLst>
                                    <p:set>
                                      <p:cBhvr>
                                        <p:cTn id="40" dur="1" fill="hold">
                                          <p:stCondLst>
                                            <p:cond delay="0"/>
                                          </p:stCondLst>
                                        </p:cTn>
                                        <p:tgtEl>
                                          <p:spTgt spid="92"/>
                                        </p:tgtEl>
                                        <p:attrNameLst>
                                          <p:attrName>style.visibility</p:attrName>
                                        </p:attrNameLst>
                                      </p:cBhvr>
                                      <p:to>
                                        <p:strVal val="visible"/>
                                      </p:to>
                                    </p:set>
                                    <p:anim calcmode="lin" valueType="num">
                                      <p:cBhvr additive="base">
                                        <p:cTn id="41" dur="500" fill="hold"/>
                                        <p:tgtEl>
                                          <p:spTgt spid="92"/>
                                        </p:tgtEl>
                                        <p:attrNameLst>
                                          <p:attrName>ppt_x</p:attrName>
                                        </p:attrNameLst>
                                      </p:cBhvr>
                                      <p:tavLst>
                                        <p:tav tm="0">
                                          <p:val>
                                            <p:strVal val="1+#ppt_w/2"/>
                                          </p:val>
                                        </p:tav>
                                        <p:tav tm="100000">
                                          <p:val>
                                            <p:strVal val="#ppt_x"/>
                                          </p:val>
                                        </p:tav>
                                      </p:tavLst>
                                    </p:anim>
                                    <p:anim calcmode="lin" valueType="num">
                                      <p:cBhvr additive="base">
                                        <p:cTn id="42" dur="500" fill="hold"/>
                                        <p:tgtEl>
                                          <p:spTgt spid="92"/>
                                        </p:tgtEl>
                                        <p:attrNameLst>
                                          <p:attrName>ppt_y</p:attrName>
                                        </p:attrNameLst>
                                      </p:cBhvr>
                                      <p:tavLst>
                                        <p:tav tm="0">
                                          <p:val>
                                            <p:strVal val="#ppt_y"/>
                                          </p:val>
                                        </p:tav>
                                        <p:tav tm="100000">
                                          <p:val>
                                            <p:strVal val="#ppt_y"/>
                                          </p:val>
                                        </p:tav>
                                      </p:tavLst>
                                    </p:anim>
                                  </p:childTnLst>
                                </p:cTn>
                              </p:par>
                            </p:childTnLst>
                          </p:cTn>
                        </p:par>
                        <p:par>
                          <p:cTn id="43" fill="hold">
                            <p:stCondLst>
                              <p:cond delay="4500"/>
                            </p:stCondLst>
                            <p:childTnLst>
                              <p:par>
                                <p:cTn id="44" presetID="22" presetClass="entr" presetSubtype="2" fill="hold" nodeType="after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right)">
                                      <p:cBhvr>
                                        <p:cTn id="46" dur="500"/>
                                        <p:tgtEl>
                                          <p:spTgt spid="58"/>
                                        </p:tgtEl>
                                      </p:cBhvr>
                                    </p:animEffect>
                                  </p:childTnLst>
                                </p:cTn>
                              </p:par>
                            </p:childTnLst>
                          </p:cTn>
                        </p:par>
                        <p:par>
                          <p:cTn id="47" fill="hold">
                            <p:stCondLst>
                              <p:cond delay="5000"/>
                            </p:stCondLst>
                            <p:childTnLst>
                              <p:par>
                                <p:cTn id="48" presetID="18" presetClass="entr" presetSubtype="9" fill="hold" nodeType="after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strips(upLeft)">
                                      <p:cBhvr>
                                        <p:cTn id="50" dur="500"/>
                                        <p:tgtEl>
                                          <p:spTgt spid="84"/>
                                        </p:tgtEl>
                                      </p:cBhvr>
                                    </p:animEffect>
                                  </p:childTnLst>
                                </p:cTn>
                              </p:par>
                            </p:childTnLst>
                          </p:cTn>
                        </p:par>
                        <p:par>
                          <p:cTn id="51" fill="hold">
                            <p:stCondLst>
                              <p:cond delay="5500"/>
                            </p:stCondLst>
                            <p:childTnLst>
                              <p:par>
                                <p:cTn id="52" presetID="2" presetClass="entr" presetSubtype="8" fill="hold" grpId="0" nodeType="afterEffect">
                                  <p:stCondLst>
                                    <p:cond delay="0"/>
                                  </p:stCondLst>
                                  <p:childTnLst>
                                    <p:set>
                                      <p:cBhvr>
                                        <p:cTn id="53" dur="1" fill="hold">
                                          <p:stCondLst>
                                            <p:cond delay="0"/>
                                          </p:stCondLst>
                                        </p:cTn>
                                        <p:tgtEl>
                                          <p:spTgt spid="93"/>
                                        </p:tgtEl>
                                        <p:attrNameLst>
                                          <p:attrName>style.visibility</p:attrName>
                                        </p:attrNameLst>
                                      </p:cBhvr>
                                      <p:to>
                                        <p:strVal val="visible"/>
                                      </p:to>
                                    </p:set>
                                    <p:anim calcmode="lin" valueType="num">
                                      <p:cBhvr additive="base">
                                        <p:cTn id="54" dur="500" fill="hold"/>
                                        <p:tgtEl>
                                          <p:spTgt spid="93"/>
                                        </p:tgtEl>
                                        <p:attrNameLst>
                                          <p:attrName>ppt_x</p:attrName>
                                        </p:attrNameLst>
                                      </p:cBhvr>
                                      <p:tavLst>
                                        <p:tav tm="0">
                                          <p:val>
                                            <p:strVal val="0-#ppt_w/2"/>
                                          </p:val>
                                        </p:tav>
                                        <p:tav tm="100000">
                                          <p:val>
                                            <p:strVal val="#ppt_x"/>
                                          </p:val>
                                        </p:tav>
                                      </p:tavLst>
                                    </p:anim>
                                    <p:anim calcmode="lin" valueType="num">
                                      <p:cBhvr additive="base">
                                        <p:cTn id="55" dur="500" fill="hold"/>
                                        <p:tgtEl>
                                          <p:spTgt spid="93"/>
                                        </p:tgtEl>
                                        <p:attrNameLst>
                                          <p:attrName>ppt_y</p:attrName>
                                        </p:attrNameLst>
                                      </p:cBhvr>
                                      <p:tavLst>
                                        <p:tav tm="0">
                                          <p:val>
                                            <p:strVal val="#ppt_y"/>
                                          </p:val>
                                        </p:tav>
                                        <p:tav tm="100000">
                                          <p:val>
                                            <p:strVal val="#ppt_y"/>
                                          </p:val>
                                        </p:tav>
                                      </p:tavLst>
                                    </p:anim>
                                  </p:childTnLst>
                                </p:cTn>
                              </p:par>
                            </p:childTnLst>
                          </p:cTn>
                        </p:par>
                        <p:par>
                          <p:cTn id="56" fill="hold">
                            <p:stCondLst>
                              <p:cond delay="6000"/>
                            </p:stCondLst>
                            <p:childTnLst>
                              <p:par>
                                <p:cTn id="57" presetID="22" presetClass="entr" presetSubtype="8" fill="hold" nodeType="after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wipe(left)">
                                      <p:cBhvr>
                                        <p:cTn id="5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9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4096214" y="1690730"/>
            <a:ext cx="2001956" cy="1828800"/>
            <a:chOff x="4096214" y="1690730"/>
            <a:chExt cx="2001956" cy="1828800"/>
          </a:xfrm>
        </p:grpSpPr>
        <p:sp>
          <p:nvSpPr>
            <p:cNvPr id="7" name="Freeform 6"/>
            <p:cNvSpPr/>
            <p:nvPr/>
          </p:nvSpPr>
          <p:spPr>
            <a:xfrm rot="20981360">
              <a:off x="4096214" y="1690730"/>
              <a:ext cx="2001956" cy="1828800"/>
            </a:xfrm>
            <a:custGeom>
              <a:avLst/>
              <a:gdLst>
                <a:gd name="connsiteX0" fmla="*/ 1087556 w 2001956"/>
                <a:gd name="connsiteY0" fmla="*/ 0 h 1828800"/>
                <a:gd name="connsiteX1" fmla="*/ 2001956 w 2001956"/>
                <a:gd name="connsiteY1" fmla="*/ 914400 h 1828800"/>
                <a:gd name="connsiteX2" fmla="*/ 1087556 w 2001956"/>
                <a:gd name="connsiteY2" fmla="*/ 1828800 h 1828800"/>
                <a:gd name="connsiteX3" fmla="*/ 173156 w 2001956"/>
                <a:gd name="connsiteY3" fmla="*/ 914400 h 1828800"/>
                <a:gd name="connsiteX4" fmla="*/ 214266 w 2001956"/>
                <a:gd name="connsiteY4" fmla="*/ 642486 h 1828800"/>
                <a:gd name="connsiteX5" fmla="*/ 215936 w 2001956"/>
                <a:gd name="connsiteY5" fmla="*/ 637924 h 1828800"/>
                <a:gd name="connsiteX6" fmla="*/ 0 w 2001956"/>
                <a:gd name="connsiteY6" fmla="*/ 337410 h 1828800"/>
                <a:gd name="connsiteX7" fmla="*/ 377203 w 2001956"/>
                <a:gd name="connsiteY7" fmla="*/ 345118 h 1828800"/>
                <a:gd name="connsiteX8" fmla="*/ 440978 w 2001956"/>
                <a:gd name="connsiteY8" fmla="*/ 267822 h 1828800"/>
                <a:gd name="connsiteX9" fmla="*/ 1087556 w 2001956"/>
                <a:gd name="connsiteY9"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956" h="1828800">
                  <a:moveTo>
                    <a:pt x="1087556" y="0"/>
                  </a:moveTo>
                  <a:cubicBezTo>
                    <a:pt x="1592565" y="0"/>
                    <a:pt x="2001956" y="409391"/>
                    <a:pt x="2001956" y="914400"/>
                  </a:cubicBezTo>
                  <a:cubicBezTo>
                    <a:pt x="2001956" y="1419409"/>
                    <a:pt x="1592565" y="1828800"/>
                    <a:pt x="1087556" y="1828800"/>
                  </a:cubicBezTo>
                  <a:cubicBezTo>
                    <a:pt x="582547" y="1828800"/>
                    <a:pt x="173156" y="1419409"/>
                    <a:pt x="173156" y="914400"/>
                  </a:cubicBezTo>
                  <a:cubicBezTo>
                    <a:pt x="173156" y="819711"/>
                    <a:pt x="187549" y="728383"/>
                    <a:pt x="214266" y="642486"/>
                  </a:cubicBezTo>
                  <a:lnTo>
                    <a:pt x="215936" y="637924"/>
                  </a:lnTo>
                  <a:lnTo>
                    <a:pt x="0" y="337410"/>
                  </a:lnTo>
                  <a:lnTo>
                    <a:pt x="377203" y="345118"/>
                  </a:lnTo>
                  <a:lnTo>
                    <a:pt x="440978" y="267822"/>
                  </a:lnTo>
                  <a:cubicBezTo>
                    <a:pt x="606452" y="102348"/>
                    <a:pt x="835052" y="0"/>
                    <a:pt x="1087556" y="0"/>
                  </a:cubicBezTo>
                  <a:close/>
                </a:path>
              </a:pathLst>
            </a:custGeom>
            <a:solidFill>
              <a:srgbClr val="EF342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96178" y="2218437"/>
              <a:ext cx="993422" cy="707886"/>
            </a:xfrm>
            <a:prstGeom prst="rect">
              <a:avLst/>
            </a:prstGeom>
            <a:noFill/>
          </p:spPr>
          <p:txBody>
            <a:bodyPr wrap="square" rtlCol="0">
              <a:spAutoFit/>
            </a:bodyPr>
            <a:lstStyle/>
            <a:p>
              <a:r>
                <a:rPr lang="en-US" sz="2000" dirty="0">
                  <a:solidFill>
                    <a:schemeClr val="bg1"/>
                  </a:solidFill>
                  <a:latin typeface="Candara" panose="020E0502030303020204" pitchFamily="34" charset="0"/>
                </a:rPr>
                <a:t>Lorem</a:t>
              </a:r>
            </a:p>
            <a:p>
              <a:r>
                <a:rPr lang="en-US" sz="2000" dirty="0">
                  <a:solidFill>
                    <a:schemeClr val="bg1"/>
                  </a:solidFill>
                  <a:latin typeface="Candara" panose="020E0502030303020204" pitchFamily="34" charset="0"/>
                </a:rPr>
                <a:t>Ipsum</a:t>
              </a:r>
            </a:p>
          </p:txBody>
        </p:sp>
      </p:grpSp>
      <p:grpSp>
        <p:nvGrpSpPr>
          <p:cNvPr id="26" name="Group 25"/>
          <p:cNvGrpSpPr/>
          <p:nvPr/>
        </p:nvGrpSpPr>
        <p:grpSpPr>
          <a:xfrm>
            <a:off x="5749425" y="1995234"/>
            <a:ext cx="1828800" cy="2001956"/>
            <a:chOff x="5749425" y="1995234"/>
            <a:chExt cx="1828800" cy="2001956"/>
          </a:xfrm>
          <a:effectLst>
            <a:outerShdw blurRad="50800" dist="38100" dir="13500000" algn="br" rotWithShape="0">
              <a:prstClr val="black">
                <a:alpha val="40000"/>
              </a:prstClr>
            </a:outerShdw>
          </a:effectLst>
        </p:grpSpPr>
        <p:sp>
          <p:nvSpPr>
            <p:cNvPr id="8" name="Freeform 7"/>
            <p:cNvSpPr/>
            <p:nvPr/>
          </p:nvSpPr>
          <p:spPr>
            <a:xfrm rot="7800000">
              <a:off x="5662847" y="2081812"/>
              <a:ext cx="2001956" cy="1828800"/>
            </a:xfrm>
            <a:custGeom>
              <a:avLst/>
              <a:gdLst>
                <a:gd name="connsiteX0" fmla="*/ 1087556 w 2001956"/>
                <a:gd name="connsiteY0" fmla="*/ 0 h 1828800"/>
                <a:gd name="connsiteX1" fmla="*/ 2001956 w 2001956"/>
                <a:gd name="connsiteY1" fmla="*/ 914400 h 1828800"/>
                <a:gd name="connsiteX2" fmla="*/ 1087556 w 2001956"/>
                <a:gd name="connsiteY2" fmla="*/ 1828800 h 1828800"/>
                <a:gd name="connsiteX3" fmla="*/ 173156 w 2001956"/>
                <a:gd name="connsiteY3" fmla="*/ 914400 h 1828800"/>
                <a:gd name="connsiteX4" fmla="*/ 214266 w 2001956"/>
                <a:gd name="connsiteY4" fmla="*/ 642486 h 1828800"/>
                <a:gd name="connsiteX5" fmla="*/ 215936 w 2001956"/>
                <a:gd name="connsiteY5" fmla="*/ 637924 h 1828800"/>
                <a:gd name="connsiteX6" fmla="*/ 0 w 2001956"/>
                <a:gd name="connsiteY6" fmla="*/ 337410 h 1828800"/>
                <a:gd name="connsiteX7" fmla="*/ 377203 w 2001956"/>
                <a:gd name="connsiteY7" fmla="*/ 345118 h 1828800"/>
                <a:gd name="connsiteX8" fmla="*/ 440978 w 2001956"/>
                <a:gd name="connsiteY8" fmla="*/ 267822 h 1828800"/>
                <a:gd name="connsiteX9" fmla="*/ 1087556 w 2001956"/>
                <a:gd name="connsiteY9"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956" h="1828800">
                  <a:moveTo>
                    <a:pt x="1087556" y="0"/>
                  </a:moveTo>
                  <a:cubicBezTo>
                    <a:pt x="1592565" y="0"/>
                    <a:pt x="2001956" y="409391"/>
                    <a:pt x="2001956" y="914400"/>
                  </a:cubicBezTo>
                  <a:cubicBezTo>
                    <a:pt x="2001956" y="1419409"/>
                    <a:pt x="1592565" y="1828800"/>
                    <a:pt x="1087556" y="1828800"/>
                  </a:cubicBezTo>
                  <a:cubicBezTo>
                    <a:pt x="582547" y="1828800"/>
                    <a:pt x="173156" y="1419409"/>
                    <a:pt x="173156" y="914400"/>
                  </a:cubicBezTo>
                  <a:cubicBezTo>
                    <a:pt x="173156" y="819711"/>
                    <a:pt x="187549" y="728383"/>
                    <a:pt x="214266" y="642486"/>
                  </a:cubicBezTo>
                  <a:lnTo>
                    <a:pt x="215936" y="637924"/>
                  </a:lnTo>
                  <a:lnTo>
                    <a:pt x="0" y="337410"/>
                  </a:lnTo>
                  <a:lnTo>
                    <a:pt x="377203" y="345118"/>
                  </a:lnTo>
                  <a:lnTo>
                    <a:pt x="440978" y="267822"/>
                  </a:lnTo>
                  <a:cubicBezTo>
                    <a:pt x="606452" y="102348"/>
                    <a:pt x="835052" y="0"/>
                    <a:pt x="1087556" y="0"/>
                  </a:cubicBezTo>
                  <a:close/>
                </a:path>
              </a:pathLst>
            </a:custGeom>
            <a:solidFill>
              <a:srgbClr val="8397B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167114" y="2650693"/>
              <a:ext cx="993422" cy="707886"/>
            </a:xfrm>
            <a:prstGeom prst="rect">
              <a:avLst/>
            </a:prstGeom>
            <a:noFill/>
          </p:spPr>
          <p:txBody>
            <a:bodyPr wrap="square" rtlCol="0">
              <a:spAutoFit/>
            </a:bodyPr>
            <a:lstStyle/>
            <a:p>
              <a:r>
                <a:rPr lang="en-US" sz="2000" dirty="0">
                  <a:solidFill>
                    <a:schemeClr val="bg1"/>
                  </a:solidFill>
                  <a:latin typeface="Candara" panose="020E0502030303020204" pitchFamily="34" charset="0"/>
                </a:rPr>
                <a:t>Lorem</a:t>
              </a:r>
            </a:p>
            <a:p>
              <a:r>
                <a:rPr lang="en-US" sz="2000" dirty="0">
                  <a:solidFill>
                    <a:schemeClr val="bg1"/>
                  </a:solidFill>
                  <a:latin typeface="Candara" panose="020E0502030303020204" pitchFamily="34" charset="0"/>
                </a:rPr>
                <a:t>Ipsum</a:t>
              </a:r>
            </a:p>
          </p:txBody>
        </p:sp>
      </p:grpSp>
      <p:grpSp>
        <p:nvGrpSpPr>
          <p:cNvPr id="27" name="Group 26"/>
          <p:cNvGrpSpPr/>
          <p:nvPr/>
        </p:nvGrpSpPr>
        <p:grpSpPr>
          <a:xfrm>
            <a:off x="4538650" y="3312045"/>
            <a:ext cx="2001956" cy="1828800"/>
            <a:chOff x="4538650" y="3312045"/>
            <a:chExt cx="2001956" cy="1828800"/>
          </a:xfrm>
          <a:effectLst>
            <a:outerShdw blurRad="50800" dist="38100" dir="18900000" algn="bl" rotWithShape="0">
              <a:prstClr val="black">
                <a:alpha val="40000"/>
              </a:prstClr>
            </a:outerShdw>
          </a:effectLst>
        </p:grpSpPr>
        <p:sp>
          <p:nvSpPr>
            <p:cNvPr id="9" name="Freeform 8"/>
            <p:cNvSpPr/>
            <p:nvPr/>
          </p:nvSpPr>
          <p:spPr>
            <a:xfrm rot="12114246">
              <a:off x="4538650" y="3312045"/>
              <a:ext cx="2001956" cy="1828800"/>
            </a:xfrm>
            <a:custGeom>
              <a:avLst/>
              <a:gdLst>
                <a:gd name="connsiteX0" fmla="*/ 1087556 w 2001956"/>
                <a:gd name="connsiteY0" fmla="*/ 0 h 1828800"/>
                <a:gd name="connsiteX1" fmla="*/ 2001956 w 2001956"/>
                <a:gd name="connsiteY1" fmla="*/ 914400 h 1828800"/>
                <a:gd name="connsiteX2" fmla="*/ 1087556 w 2001956"/>
                <a:gd name="connsiteY2" fmla="*/ 1828800 h 1828800"/>
                <a:gd name="connsiteX3" fmla="*/ 173156 w 2001956"/>
                <a:gd name="connsiteY3" fmla="*/ 914400 h 1828800"/>
                <a:gd name="connsiteX4" fmla="*/ 214266 w 2001956"/>
                <a:gd name="connsiteY4" fmla="*/ 642486 h 1828800"/>
                <a:gd name="connsiteX5" fmla="*/ 215936 w 2001956"/>
                <a:gd name="connsiteY5" fmla="*/ 637924 h 1828800"/>
                <a:gd name="connsiteX6" fmla="*/ 0 w 2001956"/>
                <a:gd name="connsiteY6" fmla="*/ 337410 h 1828800"/>
                <a:gd name="connsiteX7" fmla="*/ 377203 w 2001956"/>
                <a:gd name="connsiteY7" fmla="*/ 345118 h 1828800"/>
                <a:gd name="connsiteX8" fmla="*/ 440978 w 2001956"/>
                <a:gd name="connsiteY8" fmla="*/ 267822 h 1828800"/>
                <a:gd name="connsiteX9" fmla="*/ 1087556 w 2001956"/>
                <a:gd name="connsiteY9"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956" h="1828800">
                  <a:moveTo>
                    <a:pt x="1087556" y="0"/>
                  </a:moveTo>
                  <a:cubicBezTo>
                    <a:pt x="1592565" y="0"/>
                    <a:pt x="2001956" y="409391"/>
                    <a:pt x="2001956" y="914400"/>
                  </a:cubicBezTo>
                  <a:cubicBezTo>
                    <a:pt x="2001956" y="1419409"/>
                    <a:pt x="1592565" y="1828800"/>
                    <a:pt x="1087556" y="1828800"/>
                  </a:cubicBezTo>
                  <a:cubicBezTo>
                    <a:pt x="582547" y="1828800"/>
                    <a:pt x="173156" y="1419409"/>
                    <a:pt x="173156" y="914400"/>
                  </a:cubicBezTo>
                  <a:cubicBezTo>
                    <a:pt x="173156" y="819711"/>
                    <a:pt x="187549" y="728383"/>
                    <a:pt x="214266" y="642486"/>
                  </a:cubicBezTo>
                  <a:lnTo>
                    <a:pt x="215936" y="637924"/>
                  </a:lnTo>
                  <a:lnTo>
                    <a:pt x="0" y="337410"/>
                  </a:lnTo>
                  <a:lnTo>
                    <a:pt x="377203" y="345118"/>
                  </a:lnTo>
                  <a:lnTo>
                    <a:pt x="440978" y="267822"/>
                  </a:lnTo>
                  <a:cubicBezTo>
                    <a:pt x="606452" y="102348"/>
                    <a:pt x="835052" y="0"/>
                    <a:pt x="1087556" y="0"/>
                  </a:cubicBezTo>
                  <a:close/>
                </a:path>
              </a:pathLst>
            </a:custGeom>
            <a:solidFill>
              <a:srgbClr val="44546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968632" y="3840552"/>
              <a:ext cx="993422" cy="707886"/>
            </a:xfrm>
            <a:prstGeom prst="rect">
              <a:avLst/>
            </a:prstGeom>
            <a:noFill/>
          </p:spPr>
          <p:txBody>
            <a:bodyPr wrap="square" rtlCol="0">
              <a:spAutoFit/>
            </a:bodyPr>
            <a:lstStyle/>
            <a:p>
              <a:r>
                <a:rPr lang="en-US" sz="2000" dirty="0">
                  <a:solidFill>
                    <a:schemeClr val="bg1"/>
                  </a:solidFill>
                  <a:latin typeface="Candara" panose="020E0502030303020204" pitchFamily="34" charset="0"/>
                </a:rPr>
                <a:t>Lorem</a:t>
              </a:r>
            </a:p>
            <a:p>
              <a:r>
                <a:rPr lang="en-US" sz="2000" dirty="0">
                  <a:solidFill>
                    <a:schemeClr val="bg1"/>
                  </a:solidFill>
                  <a:latin typeface="Candara" panose="020E0502030303020204" pitchFamily="34" charset="0"/>
                </a:rPr>
                <a:t>Ipsum</a:t>
              </a:r>
            </a:p>
          </p:txBody>
        </p:sp>
      </p:grpSp>
      <p:sp>
        <p:nvSpPr>
          <p:cNvPr id="12" name="Rectangle 11"/>
          <p:cNvSpPr/>
          <p:nvPr/>
        </p:nvSpPr>
        <p:spPr>
          <a:xfrm>
            <a:off x="8076798" y="1754452"/>
            <a:ext cx="2579914" cy="1611976"/>
          </a:xfrm>
          <a:prstGeom prst="rect">
            <a:avLst/>
          </a:prstGeom>
          <a:blipFill>
            <a:blip r:embed="rId2"/>
            <a:stretch>
              <a:fillRect/>
            </a:stretch>
          </a:blipFill>
          <a:ln w="6350">
            <a:solidFill>
              <a:schemeClr val="bg1"/>
            </a:solid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6"/>
          <p:cNvSpPr>
            <a:spLocks noChangeAspect="1" noChangeArrowheads="1"/>
          </p:cNvSpPr>
          <p:nvPr/>
        </p:nvSpPr>
        <p:spPr bwMode="auto">
          <a:xfrm>
            <a:off x="8029906" y="671729"/>
            <a:ext cx="256903" cy="365760"/>
          </a:xfrm>
          <a:custGeom>
            <a:avLst/>
            <a:gdLst>
              <a:gd name="T0" fmla="*/ 261 w 522"/>
              <a:gd name="T1" fmla="*/ 0 h 741"/>
              <a:gd name="T2" fmla="*/ 0 w 522"/>
              <a:gd name="T3" fmla="*/ 261 h 741"/>
              <a:gd name="T4" fmla="*/ 261 w 522"/>
              <a:gd name="T5" fmla="*/ 740 h 741"/>
              <a:gd name="T6" fmla="*/ 521 w 522"/>
              <a:gd name="T7" fmla="*/ 261 h 741"/>
              <a:gd name="T8" fmla="*/ 261 w 522"/>
              <a:gd name="T9" fmla="*/ 0 h 741"/>
              <a:gd name="T10" fmla="*/ 261 w 522"/>
              <a:gd name="T11" fmla="*/ 353 h 741"/>
              <a:gd name="T12" fmla="*/ 169 w 522"/>
              <a:gd name="T13" fmla="*/ 261 h 741"/>
              <a:gd name="T14" fmla="*/ 261 w 522"/>
              <a:gd name="T15" fmla="*/ 170 h 741"/>
              <a:gd name="T16" fmla="*/ 352 w 522"/>
              <a:gd name="T17" fmla="*/ 261 h 741"/>
              <a:gd name="T18" fmla="*/ 261 w 522"/>
              <a:gd name="T19" fmla="*/ 35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741">
                <a:moveTo>
                  <a:pt x="261" y="0"/>
                </a:moveTo>
                <a:cubicBezTo>
                  <a:pt x="120" y="0"/>
                  <a:pt x="0" y="113"/>
                  <a:pt x="0" y="261"/>
                </a:cubicBezTo>
                <a:cubicBezTo>
                  <a:pt x="0" y="451"/>
                  <a:pt x="261" y="740"/>
                  <a:pt x="261" y="740"/>
                </a:cubicBezTo>
                <a:cubicBezTo>
                  <a:pt x="261" y="740"/>
                  <a:pt x="521" y="451"/>
                  <a:pt x="521" y="261"/>
                </a:cubicBezTo>
                <a:cubicBezTo>
                  <a:pt x="521" y="113"/>
                  <a:pt x="402" y="0"/>
                  <a:pt x="261" y="0"/>
                </a:cubicBezTo>
                <a:close/>
                <a:moveTo>
                  <a:pt x="261" y="353"/>
                </a:moveTo>
                <a:cubicBezTo>
                  <a:pt x="211" y="353"/>
                  <a:pt x="169" y="314"/>
                  <a:pt x="169" y="261"/>
                </a:cubicBezTo>
                <a:cubicBezTo>
                  <a:pt x="169" y="208"/>
                  <a:pt x="211" y="170"/>
                  <a:pt x="261" y="170"/>
                </a:cubicBezTo>
                <a:cubicBezTo>
                  <a:pt x="310" y="170"/>
                  <a:pt x="352" y="208"/>
                  <a:pt x="352" y="261"/>
                </a:cubicBezTo>
                <a:cubicBezTo>
                  <a:pt x="352" y="314"/>
                  <a:pt x="310" y="353"/>
                  <a:pt x="261" y="353"/>
                </a:cubicBezTo>
                <a:close/>
              </a:path>
            </a:pathLst>
          </a:custGeom>
          <a:solidFill>
            <a:srgbClr val="8397B1"/>
          </a:solidFill>
          <a:ln w="6350">
            <a:solidFill>
              <a:schemeClr val="bg1"/>
            </a:solidFill>
          </a:ln>
          <a:effectLst>
            <a:outerShdw blurRad="50800" dist="38100" dir="2700000" algn="tl" rotWithShape="0">
              <a:prstClr val="black">
                <a:alpha val="40000"/>
              </a:prstClr>
            </a:outerShdw>
          </a:effectLst>
        </p:spPr>
        <p:txBody>
          <a:bodyPr wrap="none" anchor="ctr"/>
          <a:lstStyle/>
          <a:p>
            <a:endParaRPr lang="en-US"/>
          </a:p>
        </p:txBody>
      </p:sp>
      <p:sp>
        <p:nvSpPr>
          <p:cNvPr id="14" name="TextBox 13"/>
          <p:cNvSpPr txBox="1"/>
          <p:nvPr/>
        </p:nvSpPr>
        <p:spPr>
          <a:xfrm>
            <a:off x="8264123" y="706249"/>
            <a:ext cx="2280355" cy="369332"/>
          </a:xfrm>
          <a:prstGeom prst="rect">
            <a:avLst/>
          </a:prstGeom>
          <a:noFill/>
        </p:spPr>
        <p:txBody>
          <a:bodyPr wrap="square" rtlCol="0">
            <a:spAutoFit/>
          </a:bodyPr>
          <a:lstStyle/>
          <a:p>
            <a:r>
              <a:rPr lang="en-US" b="1" dirty="0">
                <a:solidFill>
                  <a:schemeClr val="bg1"/>
                </a:solidFill>
                <a:latin typeface="Candara" panose="020E0502030303020204" pitchFamily="34" charset="0"/>
              </a:rPr>
              <a:t>Lorem Ipsum Dolor</a:t>
            </a:r>
          </a:p>
        </p:txBody>
      </p:sp>
      <p:sp>
        <p:nvSpPr>
          <p:cNvPr id="15" name="Text Placeholder 3"/>
          <p:cNvSpPr txBox="1">
            <a:spLocks/>
          </p:cNvSpPr>
          <p:nvPr/>
        </p:nvSpPr>
        <p:spPr>
          <a:xfrm>
            <a:off x="8076798" y="1074757"/>
            <a:ext cx="3889425" cy="875187"/>
          </a:xfrm>
          <a:prstGeom prst="rect">
            <a:avLst/>
          </a:prstGeom>
          <a:effectLst/>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a:t>
            </a:r>
          </a:p>
        </p:txBody>
      </p:sp>
      <p:sp>
        <p:nvSpPr>
          <p:cNvPr id="16" name="Rectangle 15"/>
          <p:cNvSpPr/>
          <p:nvPr/>
        </p:nvSpPr>
        <p:spPr>
          <a:xfrm>
            <a:off x="6778902" y="4524845"/>
            <a:ext cx="2579914" cy="1611976"/>
          </a:xfrm>
          <a:prstGeom prst="rect">
            <a:avLst/>
          </a:prstGeom>
          <a:blipFill>
            <a:blip r:embed="rId3"/>
            <a:stretch>
              <a:fillRect/>
            </a:stretch>
          </a:blipFill>
          <a:ln w="6350">
            <a:solidFill>
              <a:schemeClr val="bg1"/>
            </a:solid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163935" y="2877937"/>
            <a:ext cx="2579914" cy="1611976"/>
          </a:xfrm>
          <a:prstGeom prst="rect">
            <a:avLst/>
          </a:prstGeom>
          <a:blipFill>
            <a:blip r:embed="rId4"/>
            <a:stretch>
              <a:fillRect/>
            </a:stretch>
          </a:blipFill>
          <a:ln w="6350">
            <a:solidFill>
              <a:schemeClr val="bg1"/>
            </a:solid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6"/>
          <p:cNvSpPr>
            <a:spLocks noChangeAspect="1" noChangeArrowheads="1"/>
          </p:cNvSpPr>
          <p:nvPr/>
        </p:nvSpPr>
        <p:spPr bwMode="auto">
          <a:xfrm>
            <a:off x="1117043" y="1640907"/>
            <a:ext cx="256903" cy="365760"/>
          </a:xfrm>
          <a:custGeom>
            <a:avLst/>
            <a:gdLst>
              <a:gd name="T0" fmla="*/ 261 w 522"/>
              <a:gd name="T1" fmla="*/ 0 h 741"/>
              <a:gd name="T2" fmla="*/ 0 w 522"/>
              <a:gd name="T3" fmla="*/ 261 h 741"/>
              <a:gd name="T4" fmla="*/ 261 w 522"/>
              <a:gd name="T5" fmla="*/ 740 h 741"/>
              <a:gd name="T6" fmla="*/ 521 w 522"/>
              <a:gd name="T7" fmla="*/ 261 h 741"/>
              <a:gd name="T8" fmla="*/ 261 w 522"/>
              <a:gd name="T9" fmla="*/ 0 h 741"/>
              <a:gd name="T10" fmla="*/ 261 w 522"/>
              <a:gd name="T11" fmla="*/ 353 h 741"/>
              <a:gd name="T12" fmla="*/ 169 w 522"/>
              <a:gd name="T13" fmla="*/ 261 h 741"/>
              <a:gd name="T14" fmla="*/ 261 w 522"/>
              <a:gd name="T15" fmla="*/ 170 h 741"/>
              <a:gd name="T16" fmla="*/ 352 w 522"/>
              <a:gd name="T17" fmla="*/ 261 h 741"/>
              <a:gd name="T18" fmla="*/ 261 w 522"/>
              <a:gd name="T19" fmla="*/ 35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741">
                <a:moveTo>
                  <a:pt x="261" y="0"/>
                </a:moveTo>
                <a:cubicBezTo>
                  <a:pt x="120" y="0"/>
                  <a:pt x="0" y="113"/>
                  <a:pt x="0" y="261"/>
                </a:cubicBezTo>
                <a:cubicBezTo>
                  <a:pt x="0" y="451"/>
                  <a:pt x="261" y="740"/>
                  <a:pt x="261" y="740"/>
                </a:cubicBezTo>
                <a:cubicBezTo>
                  <a:pt x="261" y="740"/>
                  <a:pt x="521" y="451"/>
                  <a:pt x="521" y="261"/>
                </a:cubicBezTo>
                <a:cubicBezTo>
                  <a:pt x="521" y="113"/>
                  <a:pt x="402" y="0"/>
                  <a:pt x="261" y="0"/>
                </a:cubicBezTo>
                <a:close/>
                <a:moveTo>
                  <a:pt x="261" y="353"/>
                </a:moveTo>
                <a:cubicBezTo>
                  <a:pt x="211" y="353"/>
                  <a:pt x="169" y="314"/>
                  <a:pt x="169" y="261"/>
                </a:cubicBezTo>
                <a:cubicBezTo>
                  <a:pt x="169" y="208"/>
                  <a:pt x="211" y="170"/>
                  <a:pt x="261" y="170"/>
                </a:cubicBezTo>
                <a:cubicBezTo>
                  <a:pt x="310" y="170"/>
                  <a:pt x="352" y="208"/>
                  <a:pt x="352" y="261"/>
                </a:cubicBezTo>
                <a:cubicBezTo>
                  <a:pt x="352" y="314"/>
                  <a:pt x="310" y="353"/>
                  <a:pt x="261" y="353"/>
                </a:cubicBezTo>
                <a:close/>
              </a:path>
            </a:pathLst>
          </a:custGeom>
          <a:solidFill>
            <a:srgbClr val="EF3425"/>
          </a:solidFill>
          <a:ln w="6350">
            <a:solidFill>
              <a:schemeClr val="bg1"/>
            </a:solidFill>
          </a:ln>
          <a:effectLst>
            <a:outerShdw blurRad="50800" dist="38100" dir="2700000" algn="tl" rotWithShape="0">
              <a:prstClr val="black">
                <a:alpha val="40000"/>
              </a:prstClr>
            </a:outerShdw>
          </a:effectLst>
        </p:spPr>
        <p:txBody>
          <a:bodyPr wrap="none" anchor="ctr"/>
          <a:lstStyle/>
          <a:p>
            <a:endParaRPr lang="en-US"/>
          </a:p>
        </p:txBody>
      </p:sp>
      <p:sp>
        <p:nvSpPr>
          <p:cNvPr id="19" name="TextBox 18"/>
          <p:cNvSpPr txBox="1"/>
          <p:nvPr/>
        </p:nvSpPr>
        <p:spPr>
          <a:xfrm>
            <a:off x="1351260" y="1675427"/>
            <a:ext cx="2280355" cy="369332"/>
          </a:xfrm>
          <a:prstGeom prst="rect">
            <a:avLst/>
          </a:prstGeom>
          <a:noFill/>
        </p:spPr>
        <p:txBody>
          <a:bodyPr wrap="square" rtlCol="0">
            <a:spAutoFit/>
          </a:bodyPr>
          <a:lstStyle/>
          <a:p>
            <a:r>
              <a:rPr lang="en-US" b="1" dirty="0">
                <a:solidFill>
                  <a:schemeClr val="bg1"/>
                </a:solidFill>
                <a:latin typeface="Candara" panose="020E0502030303020204" pitchFamily="34" charset="0"/>
              </a:rPr>
              <a:t>Lorem Ipsum Dolor</a:t>
            </a:r>
          </a:p>
        </p:txBody>
      </p:sp>
      <p:sp>
        <p:nvSpPr>
          <p:cNvPr id="20" name="Freeform 16"/>
          <p:cNvSpPr>
            <a:spLocks noChangeAspect="1" noChangeArrowheads="1"/>
          </p:cNvSpPr>
          <p:nvPr/>
        </p:nvSpPr>
        <p:spPr bwMode="auto">
          <a:xfrm>
            <a:off x="2747574" y="5269472"/>
            <a:ext cx="256903" cy="365760"/>
          </a:xfrm>
          <a:custGeom>
            <a:avLst/>
            <a:gdLst>
              <a:gd name="T0" fmla="*/ 261 w 522"/>
              <a:gd name="T1" fmla="*/ 0 h 741"/>
              <a:gd name="T2" fmla="*/ 0 w 522"/>
              <a:gd name="T3" fmla="*/ 261 h 741"/>
              <a:gd name="T4" fmla="*/ 261 w 522"/>
              <a:gd name="T5" fmla="*/ 740 h 741"/>
              <a:gd name="T6" fmla="*/ 521 w 522"/>
              <a:gd name="T7" fmla="*/ 261 h 741"/>
              <a:gd name="T8" fmla="*/ 261 w 522"/>
              <a:gd name="T9" fmla="*/ 0 h 741"/>
              <a:gd name="T10" fmla="*/ 261 w 522"/>
              <a:gd name="T11" fmla="*/ 353 h 741"/>
              <a:gd name="T12" fmla="*/ 169 w 522"/>
              <a:gd name="T13" fmla="*/ 261 h 741"/>
              <a:gd name="T14" fmla="*/ 261 w 522"/>
              <a:gd name="T15" fmla="*/ 170 h 741"/>
              <a:gd name="T16" fmla="*/ 352 w 522"/>
              <a:gd name="T17" fmla="*/ 261 h 741"/>
              <a:gd name="T18" fmla="*/ 261 w 522"/>
              <a:gd name="T19" fmla="*/ 35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741">
                <a:moveTo>
                  <a:pt x="261" y="0"/>
                </a:moveTo>
                <a:cubicBezTo>
                  <a:pt x="120" y="0"/>
                  <a:pt x="0" y="113"/>
                  <a:pt x="0" y="261"/>
                </a:cubicBezTo>
                <a:cubicBezTo>
                  <a:pt x="0" y="451"/>
                  <a:pt x="261" y="740"/>
                  <a:pt x="261" y="740"/>
                </a:cubicBezTo>
                <a:cubicBezTo>
                  <a:pt x="261" y="740"/>
                  <a:pt x="521" y="451"/>
                  <a:pt x="521" y="261"/>
                </a:cubicBezTo>
                <a:cubicBezTo>
                  <a:pt x="521" y="113"/>
                  <a:pt x="402" y="0"/>
                  <a:pt x="261" y="0"/>
                </a:cubicBezTo>
                <a:close/>
                <a:moveTo>
                  <a:pt x="261" y="353"/>
                </a:moveTo>
                <a:cubicBezTo>
                  <a:pt x="211" y="353"/>
                  <a:pt x="169" y="314"/>
                  <a:pt x="169" y="261"/>
                </a:cubicBezTo>
                <a:cubicBezTo>
                  <a:pt x="169" y="208"/>
                  <a:pt x="211" y="170"/>
                  <a:pt x="261" y="170"/>
                </a:cubicBezTo>
                <a:cubicBezTo>
                  <a:pt x="310" y="170"/>
                  <a:pt x="352" y="208"/>
                  <a:pt x="352" y="261"/>
                </a:cubicBezTo>
                <a:cubicBezTo>
                  <a:pt x="352" y="314"/>
                  <a:pt x="310" y="353"/>
                  <a:pt x="261" y="353"/>
                </a:cubicBezTo>
                <a:close/>
              </a:path>
            </a:pathLst>
          </a:custGeom>
          <a:solidFill>
            <a:srgbClr val="44546B"/>
          </a:solidFill>
          <a:ln>
            <a:solidFill>
              <a:schemeClr val="bg1"/>
            </a:solidFill>
          </a:ln>
          <a:effectLst>
            <a:outerShdw blurRad="50800" dist="38100" dir="2700000" algn="tl" rotWithShape="0">
              <a:prstClr val="black">
                <a:alpha val="40000"/>
              </a:prstClr>
            </a:outerShdw>
          </a:effectLst>
        </p:spPr>
        <p:txBody>
          <a:bodyPr wrap="none" anchor="ctr"/>
          <a:lstStyle/>
          <a:p>
            <a:endParaRPr lang="en-US"/>
          </a:p>
        </p:txBody>
      </p:sp>
      <p:sp>
        <p:nvSpPr>
          <p:cNvPr id="21" name="TextBox 20"/>
          <p:cNvSpPr txBox="1"/>
          <p:nvPr/>
        </p:nvSpPr>
        <p:spPr>
          <a:xfrm>
            <a:off x="2981791" y="5303992"/>
            <a:ext cx="2280355" cy="369332"/>
          </a:xfrm>
          <a:prstGeom prst="rect">
            <a:avLst/>
          </a:prstGeom>
          <a:noFill/>
        </p:spPr>
        <p:txBody>
          <a:bodyPr wrap="square" rtlCol="0">
            <a:spAutoFit/>
          </a:bodyPr>
          <a:lstStyle/>
          <a:p>
            <a:r>
              <a:rPr lang="en-US" b="1" dirty="0">
                <a:solidFill>
                  <a:schemeClr val="bg1"/>
                </a:solidFill>
                <a:latin typeface="Candara" panose="020E0502030303020204" pitchFamily="34" charset="0"/>
              </a:rPr>
              <a:t>Lorem Ipsum Dolor</a:t>
            </a:r>
          </a:p>
        </p:txBody>
      </p:sp>
      <p:sp>
        <p:nvSpPr>
          <p:cNvPr id="22" name="Text Placeholder 3"/>
          <p:cNvSpPr txBox="1">
            <a:spLocks/>
          </p:cNvSpPr>
          <p:nvPr/>
        </p:nvSpPr>
        <p:spPr>
          <a:xfrm>
            <a:off x="2796240" y="5672386"/>
            <a:ext cx="4044830" cy="875187"/>
          </a:xfrm>
          <a:prstGeom prst="rect">
            <a:avLst/>
          </a:prstGeom>
          <a:effectLst/>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a:t>
            </a:r>
          </a:p>
        </p:txBody>
      </p:sp>
      <p:sp>
        <p:nvSpPr>
          <p:cNvPr id="23" name="Text Placeholder 3"/>
          <p:cNvSpPr txBox="1">
            <a:spLocks/>
          </p:cNvSpPr>
          <p:nvPr/>
        </p:nvSpPr>
        <p:spPr>
          <a:xfrm>
            <a:off x="1163935" y="2043821"/>
            <a:ext cx="2579914" cy="875187"/>
          </a:xfrm>
          <a:prstGeom prst="rect">
            <a:avLst/>
          </a:prstGeom>
          <a:effectLst/>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a:t>
            </a:r>
          </a:p>
        </p:txBody>
      </p:sp>
      <p:sp>
        <p:nvSpPr>
          <p:cNvPr id="24" name="TextBox 23"/>
          <p:cNvSpPr txBox="1"/>
          <p:nvPr/>
        </p:nvSpPr>
        <p:spPr>
          <a:xfrm>
            <a:off x="1027289" y="620887"/>
            <a:ext cx="5508978" cy="769441"/>
          </a:xfrm>
          <a:prstGeom prst="rect">
            <a:avLst/>
          </a:prstGeom>
          <a:noFill/>
        </p:spPr>
        <p:txBody>
          <a:bodyPr wrap="square" rtlCol="0">
            <a:spAutoFit/>
          </a:bodyPr>
          <a:lstStyle/>
          <a:p>
            <a:r>
              <a:rPr lang="en-US" sz="4400" b="1" dirty="0">
                <a:solidFill>
                  <a:schemeClr val="bg1"/>
                </a:solidFill>
                <a:latin typeface="Candara" panose="020E0502030303020204" pitchFamily="34" charset="0"/>
              </a:rPr>
              <a:t>TITLE GOES HERE</a:t>
            </a:r>
          </a:p>
        </p:txBody>
      </p:sp>
      <p:pic>
        <p:nvPicPr>
          <p:cNvPr id="28" name="Picture 27">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27685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3" presetClass="entr" presetSubtype="52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 calcmode="lin" valueType="num">
                                      <p:cBhvr>
                                        <p:cTn id="13" dur="500" fill="hold"/>
                                        <p:tgtEl>
                                          <p:spTgt spid="25"/>
                                        </p:tgtEl>
                                        <p:attrNameLst>
                                          <p:attrName>ppt_x</p:attrName>
                                        </p:attrNameLst>
                                      </p:cBhvr>
                                      <p:tavLst>
                                        <p:tav tm="0">
                                          <p:val>
                                            <p:fltVal val="0.5"/>
                                          </p:val>
                                        </p:tav>
                                        <p:tav tm="100000">
                                          <p:val>
                                            <p:strVal val="#ppt_x"/>
                                          </p:val>
                                        </p:tav>
                                      </p:tavLst>
                                    </p:anim>
                                    <p:anim calcmode="lin" valueType="num">
                                      <p:cBhvr>
                                        <p:cTn id="14" dur="500" fill="hold"/>
                                        <p:tgtEl>
                                          <p:spTgt spid="25"/>
                                        </p:tgtEl>
                                        <p:attrNameLst>
                                          <p:attrName>ppt_y</p:attrName>
                                        </p:attrNameLst>
                                      </p:cBhvr>
                                      <p:tavLst>
                                        <p:tav tm="0">
                                          <p:val>
                                            <p:fltVal val="0.5"/>
                                          </p:val>
                                        </p:tav>
                                        <p:tav tm="100000">
                                          <p:val>
                                            <p:strVal val="#ppt_y"/>
                                          </p:val>
                                        </p:tav>
                                      </p:tavLst>
                                    </p:anim>
                                  </p:childTnLst>
                                </p:cTn>
                              </p:par>
                            </p:childTnLst>
                          </p:cTn>
                        </p:par>
                        <p:par>
                          <p:cTn id="15" fill="hold">
                            <p:stCondLst>
                              <p:cond delay="1000"/>
                            </p:stCondLst>
                            <p:childTnLst>
                              <p:par>
                                <p:cTn id="16" presetID="45"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750"/>
                                        <p:tgtEl>
                                          <p:spTgt spid="18"/>
                                        </p:tgtEl>
                                      </p:cBhvr>
                                    </p:animEffect>
                                    <p:anim calcmode="lin" valueType="num">
                                      <p:cBhvr>
                                        <p:cTn id="19" dur="2750" fill="hold"/>
                                        <p:tgtEl>
                                          <p:spTgt spid="18"/>
                                        </p:tgtEl>
                                        <p:attrNameLst>
                                          <p:attrName>ppt_w</p:attrName>
                                        </p:attrNameLst>
                                      </p:cBhvr>
                                      <p:tavLst>
                                        <p:tav tm="0" fmla="#ppt_w*sin(2.5*pi*$)">
                                          <p:val>
                                            <p:fltVal val="0"/>
                                          </p:val>
                                        </p:tav>
                                        <p:tav tm="100000">
                                          <p:val>
                                            <p:fltVal val="1"/>
                                          </p:val>
                                        </p:tav>
                                      </p:tavLst>
                                    </p:anim>
                                    <p:anim calcmode="lin" valueType="num">
                                      <p:cBhvr>
                                        <p:cTn id="20" dur="2750" fill="hold"/>
                                        <p:tgtEl>
                                          <p:spTgt spid="18"/>
                                        </p:tgtEl>
                                        <p:attrNameLst>
                                          <p:attrName>ppt_h</p:attrName>
                                        </p:attrNameLst>
                                      </p:cBhvr>
                                      <p:tavLst>
                                        <p:tav tm="0">
                                          <p:val>
                                            <p:strVal val="#ppt_h"/>
                                          </p:val>
                                        </p:tav>
                                        <p:tav tm="100000">
                                          <p:val>
                                            <p:strVal val="#ppt_h"/>
                                          </p:val>
                                        </p:tav>
                                      </p:tavLst>
                                    </p:anim>
                                  </p:childTnLst>
                                </p:cTn>
                              </p:par>
                              <p:par>
                                <p:cTn id="21" presetID="22" presetClass="entr" presetSubtype="8"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1000"/>
                                        <p:tgtEl>
                                          <p:spTgt spid="19"/>
                                        </p:tgtEl>
                                      </p:cBhvr>
                                    </p:animEffect>
                                  </p:childTnLst>
                                </p:cTn>
                              </p:par>
                              <p:par>
                                <p:cTn id="24" presetID="22" presetClass="entr" presetSubtype="1" fill="hold" grpId="0" nodeType="withEffect">
                                  <p:stCondLst>
                                    <p:cond delay="1000"/>
                                  </p:stCondLst>
                                  <p:childTnLst>
                                    <p:set>
                                      <p:cBhvr>
                                        <p:cTn id="25" dur="1" fill="hold">
                                          <p:stCondLst>
                                            <p:cond delay="0"/>
                                          </p:stCondLst>
                                        </p:cTn>
                                        <p:tgtEl>
                                          <p:spTgt spid="23"/>
                                        </p:tgtEl>
                                        <p:attrNameLst>
                                          <p:attrName>style.visibility</p:attrName>
                                        </p:attrNameLst>
                                      </p:cBhvr>
                                      <p:to>
                                        <p:strVal val="visible"/>
                                      </p:to>
                                    </p:set>
                                    <p:animEffect transition="in" filter="wipe(up)">
                                      <p:cBhvr>
                                        <p:cTn id="26" dur="500"/>
                                        <p:tgtEl>
                                          <p:spTgt spid="23"/>
                                        </p:tgtEl>
                                      </p:cBhvr>
                                    </p:animEffect>
                                  </p:childTnLst>
                                </p:cTn>
                              </p:par>
                              <p:par>
                                <p:cTn id="27" presetID="22" presetClass="entr" presetSubtype="1" fill="hold" grpId="0" nodeType="withEffect">
                                  <p:stCondLst>
                                    <p:cond delay="150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1000"/>
                                        <p:tgtEl>
                                          <p:spTgt spid="17"/>
                                        </p:tgtEl>
                                      </p:cBhvr>
                                    </p:animEffect>
                                  </p:childTnLst>
                                </p:cTn>
                              </p:par>
                            </p:childTnLst>
                          </p:cTn>
                        </p:par>
                        <p:par>
                          <p:cTn id="30" fill="hold">
                            <p:stCondLst>
                              <p:cond delay="3750"/>
                            </p:stCondLst>
                            <p:childTnLst>
                              <p:par>
                                <p:cTn id="31" presetID="23" presetClass="entr" presetSubtype="528"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 calcmode="lin" valueType="num">
                                      <p:cBhvr>
                                        <p:cTn id="35" dur="500" fill="hold"/>
                                        <p:tgtEl>
                                          <p:spTgt spid="26"/>
                                        </p:tgtEl>
                                        <p:attrNameLst>
                                          <p:attrName>ppt_x</p:attrName>
                                        </p:attrNameLst>
                                      </p:cBhvr>
                                      <p:tavLst>
                                        <p:tav tm="0">
                                          <p:val>
                                            <p:fltVal val="0.5"/>
                                          </p:val>
                                        </p:tav>
                                        <p:tav tm="100000">
                                          <p:val>
                                            <p:strVal val="#ppt_x"/>
                                          </p:val>
                                        </p:tav>
                                      </p:tavLst>
                                    </p:anim>
                                    <p:anim calcmode="lin" valueType="num">
                                      <p:cBhvr>
                                        <p:cTn id="36" dur="500" fill="hold"/>
                                        <p:tgtEl>
                                          <p:spTgt spid="26"/>
                                        </p:tgtEl>
                                        <p:attrNameLst>
                                          <p:attrName>ppt_y</p:attrName>
                                        </p:attrNameLst>
                                      </p:cBhvr>
                                      <p:tavLst>
                                        <p:tav tm="0">
                                          <p:val>
                                            <p:fltVal val="0.5"/>
                                          </p:val>
                                        </p:tav>
                                        <p:tav tm="100000">
                                          <p:val>
                                            <p:strVal val="#ppt_y"/>
                                          </p:val>
                                        </p:tav>
                                      </p:tavLst>
                                    </p:anim>
                                  </p:childTnLst>
                                </p:cTn>
                              </p:par>
                            </p:childTnLst>
                          </p:cTn>
                        </p:par>
                        <p:par>
                          <p:cTn id="37" fill="hold">
                            <p:stCondLst>
                              <p:cond delay="4250"/>
                            </p:stCondLst>
                            <p:childTnLst>
                              <p:par>
                                <p:cTn id="38" presetID="45"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2750"/>
                                        <p:tgtEl>
                                          <p:spTgt spid="13"/>
                                        </p:tgtEl>
                                      </p:cBhvr>
                                    </p:animEffect>
                                    <p:anim calcmode="lin" valueType="num">
                                      <p:cBhvr>
                                        <p:cTn id="41" dur="2750" fill="hold"/>
                                        <p:tgtEl>
                                          <p:spTgt spid="13"/>
                                        </p:tgtEl>
                                        <p:attrNameLst>
                                          <p:attrName>ppt_w</p:attrName>
                                        </p:attrNameLst>
                                      </p:cBhvr>
                                      <p:tavLst>
                                        <p:tav tm="0" fmla="#ppt_w*sin(2.5*pi*$)">
                                          <p:val>
                                            <p:fltVal val="0"/>
                                          </p:val>
                                        </p:tav>
                                        <p:tav tm="100000">
                                          <p:val>
                                            <p:fltVal val="1"/>
                                          </p:val>
                                        </p:tav>
                                      </p:tavLst>
                                    </p:anim>
                                    <p:anim calcmode="lin" valueType="num">
                                      <p:cBhvr>
                                        <p:cTn id="42" dur="2750" fill="hold"/>
                                        <p:tgtEl>
                                          <p:spTgt spid="13"/>
                                        </p:tgtEl>
                                        <p:attrNameLst>
                                          <p:attrName>ppt_h</p:attrName>
                                        </p:attrNameLst>
                                      </p:cBhvr>
                                      <p:tavLst>
                                        <p:tav tm="0">
                                          <p:val>
                                            <p:strVal val="#ppt_h"/>
                                          </p:val>
                                        </p:tav>
                                        <p:tav tm="100000">
                                          <p:val>
                                            <p:strVal val="#ppt_h"/>
                                          </p:val>
                                        </p:tav>
                                      </p:tavLst>
                                    </p:anim>
                                  </p:childTnLst>
                                </p:cTn>
                              </p:par>
                              <p:par>
                                <p:cTn id="43" presetID="22" presetClass="entr" presetSubtype="8"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1000"/>
                                        <p:tgtEl>
                                          <p:spTgt spid="14"/>
                                        </p:tgtEl>
                                      </p:cBhvr>
                                    </p:animEffect>
                                  </p:childTnLst>
                                </p:cTn>
                              </p:par>
                              <p:par>
                                <p:cTn id="46" presetID="22" presetClass="entr" presetSubtype="1" fill="hold" grpId="0" nodeType="withEffect">
                                  <p:stCondLst>
                                    <p:cond delay="100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500"/>
                                        <p:tgtEl>
                                          <p:spTgt spid="15"/>
                                        </p:tgtEl>
                                      </p:cBhvr>
                                    </p:animEffect>
                                  </p:childTnLst>
                                </p:cTn>
                              </p:par>
                              <p:par>
                                <p:cTn id="49" presetID="22" presetClass="entr" presetSubtype="1" fill="hold" grpId="0" nodeType="withEffect">
                                  <p:stCondLst>
                                    <p:cond delay="1500"/>
                                  </p:stCondLst>
                                  <p:childTnLst>
                                    <p:set>
                                      <p:cBhvr>
                                        <p:cTn id="50" dur="1" fill="hold">
                                          <p:stCondLst>
                                            <p:cond delay="0"/>
                                          </p:stCondLst>
                                        </p:cTn>
                                        <p:tgtEl>
                                          <p:spTgt spid="12"/>
                                        </p:tgtEl>
                                        <p:attrNameLst>
                                          <p:attrName>style.visibility</p:attrName>
                                        </p:attrNameLst>
                                      </p:cBhvr>
                                      <p:to>
                                        <p:strVal val="visible"/>
                                      </p:to>
                                    </p:set>
                                    <p:animEffect transition="in" filter="wipe(up)">
                                      <p:cBhvr>
                                        <p:cTn id="51" dur="1000"/>
                                        <p:tgtEl>
                                          <p:spTgt spid="12"/>
                                        </p:tgtEl>
                                      </p:cBhvr>
                                    </p:animEffect>
                                  </p:childTnLst>
                                </p:cTn>
                              </p:par>
                            </p:childTnLst>
                          </p:cTn>
                        </p:par>
                        <p:par>
                          <p:cTn id="52" fill="hold">
                            <p:stCondLst>
                              <p:cond delay="7000"/>
                            </p:stCondLst>
                            <p:childTnLst>
                              <p:par>
                                <p:cTn id="53" presetID="23" presetClass="entr" presetSubtype="528"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p:cTn id="55" dur="500" fill="hold"/>
                                        <p:tgtEl>
                                          <p:spTgt spid="27"/>
                                        </p:tgtEl>
                                        <p:attrNameLst>
                                          <p:attrName>ppt_w</p:attrName>
                                        </p:attrNameLst>
                                      </p:cBhvr>
                                      <p:tavLst>
                                        <p:tav tm="0">
                                          <p:val>
                                            <p:fltVal val="0"/>
                                          </p:val>
                                        </p:tav>
                                        <p:tav tm="100000">
                                          <p:val>
                                            <p:strVal val="#ppt_w"/>
                                          </p:val>
                                        </p:tav>
                                      </p:tavLst>
                                    </p:anim>
                                    <p:anim calcmode="lin" valueType="num">
                                      <p:cBhvr>
                                        <p:cTn id="56" dur="500" fill="hold"/>
                                        <p:tgtEl>
                                          <p:spTgt spid="27"/>
                                        </p:tgtEl>
                                        <p:attrNameLst>
                                          <p:attrName>ppt_h</p:attrName>
                                        </p:attrNameLst>
                                      </p:cBhvr>
                                      <p:tavLst>
                                        <p:tav tm="0">
                                          <p:val>
                                            <p:fltVal val="0"/>
                                          </p:val>
                                        </p:tav>
                                        <p:tav tm="100000">
                                          <p:val>
                                            <p:strVal val="#ppt_h"/>
                                          </p:val>
                                        </p:tav>
                                      </p:tavLst>
                                    </p:anim>
                                    <p:anim calcmode="lin" valueType="num">
                                      <p:cBhvr>
                                        <p:cTn id="57" dur="500" fill="hold"/>
                                        <p:tgtEl>
                                          <p:spTgt spid="27"/>
                                        </p:tgtEl>
                                        <p:attrNameLst>
                                          <p:attrName>ppt_x</p:attrName>
                                        </p:attrNameLst>
                                      </p:cBhvr>
                                      <p:tavLst>
                                        <p:tav tm="0">
                                          <p:val>
                                            <p:fltVal val="0.5"/>
                                          </p:val>
                                        </p:tav>
                                        <p:tav tm="100000">
                                          <p:val>
                                            <p:strVal val="#ppt_x"/>
                                          </p:val>
                                        </p:tav>
                                      </p:tavLst>
                                    </p:anim>
                                    <p:anim calcmode="lin" valueType="num">
                                      <p:cBhvr>
                                        <p:cTn id="58" dur="500" fill="hold"/>
                                        <p:tgtEl>
                                          <p:spTgt spid="27"/>
                                        </p:tgtEl>
                                        <p:attrNameLst>
                                          <p:attrName>ppt_y</p:attrName>
                                        </p:attrNameLst>
                                      </p:cBhvr>
                                      <p:tavLst>
                                        <p:tav tm="0">
                                          <p:val>
                                            <p:fltVal val="0.5"/>
                                          </p:val>
                                        </p:tav>
                                        <p:tav tm="100000">
                                          <p:val>
                                            <p:strVal val="#ppt_y"/>
                                          </p:val>
                                        </p:tav>
                                      </p:tavLst>
                                    </p:anim>
                                  </p:childTnLst>
                                </p:cTn>
                              </p:par>
                            </p:childTnLst>
                          </p:cTn>
                        </p:par>
                        <p:par>
                          <p:cTn id="59" fill="hold">
                            <p:stCondLst>
                              <p:cond delay="7500"/>
                            </p:stCondLst>
                            <p:childTnLst>
                              <p:par>
                                <p:cTn id="60" presetID="45" presetClass="entr" presetSubtype="0" fill="hold" grpId="0"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2750"/>
                                        <p:tgtEl>
                                          <p:spTgt spid="20"/>
                                        </p:tgtEl>
                                      </p:cBhvr>
                                    </p:animEffect>
                                    <p:anim calcmode="lin" valueType="num">
                                      <p:cBhvr>
                                        <p:cTn id="63" dur="2750" fill="hold"/>
                                        <p:tgtEl>
                                          <p:spTgt spid="20"/>
                                        </p:tgtEl>
                                        <p:attrNameLst>
                                          <p:attrName>ppt_w</p:attrName>
                                        </p:attrNameLst>
                                      </p:cBhvr>
                                      <p:tavLst>
                                        <p:tav tm="0" fmla="#ppt_w*sin(2.5*pi*$)">
                                          <p:val>
                                            <p:fltVal val="0"/>
                                          </p:val>
                                        </p:tav>
                                        <p:tav tm="100000">
                                          <p:val>
                                            <p:fltVal val="1"/>
                                          </p:val>
                                        </p:tav>
                                      </p:tavLst>
                                    </p:anim>
                                    <p:anim calcmode="lin" valueType="num">
                                      <p:cBhvr>
                                        <p:cTn id="64" dur="2750" fill="hold"/>
                                        <p:tgtEl>
                                          <p:spTgt spid="20"/>
                                        </p:tgtEl>
                                        <p:attrNameLst>
                                          <p:attrName>ppt_h</p:attrName>
                                        </p:attrNameLst>
                                      </p:cBhvr>
                                      <p:tavLst>
                                        <p:tav tm="0">
                                          <p:val>
                                            <p:strVal val="#ppt_h"/>
                                          </p:val>
                                        </p:tav>
                                        <p:tav tm="100000">
                                          <p:val>
                                            <p:strVal val="#ppt_h"/>
                                          </p:val>
                                        </p:tav>
                                      </p:tavLst>
                                    </p:anim>
                                  </p:childTnLst>
                                </p:cTn>
                              </p:par>
                              <p:par>
                                <p:cTn id="65" presetID="22" presetClass="entr" presetSubtype="8"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1000"/>
                                        <p:tgtEl>
                                          <p:spTgt spid="21"/>
                                        </p:tgtEl>
                                      </p:cBhvr>
                                    </p:animEffect>
                                  </p:childTnLst>
                                </p:cTn>
                              </p:par>
                              <p:par>
                                <p:cTn id="68" presetID="22" presetClass="entr" presetSubtype="1" fill="hold" grpId="0" nodeType="withEffect">
                                  <p:stCondLst>
                                    <p:cond delay="1000"/>
                                  </p:stCondLst>
                                  <p:childTnLst>
                                    <p:set>
                                      <p:cBhvr>
                                        <p:cTn id="69" dur="1" fill="hold">
                                          <p:stCondLst>
                                            <p:cond delay="0"/>
                                          </p:stCondLst>
                                        </p:cTn>
                                        <p:tgtEl>
                                          <p:spTgt spid="22"/>
                                        </p:tgtEl>
                                        <p:attrNameLst>
                                          <p:attrName>style.visibility</p:attrName>
                                        </p:attrNameLst>
                                      </p:cBhvr>
                                      <p:to>
                                        <p:strVal val="visible"/>
                                      </p:to>
                                    </p:set>
                                    <p:animEffect transition="in" filter="wipe(up)">
                                      <p:cBhvr>
                                        <p:cTn id="70" dur="500"/>
                                        <p:tgtEl>
                                          <p:spTgt spid="22"/>
                                        </p:tgtEl>
                                      </p:cBhvr>
                                    </p:animEffect>
                                  </p:childTnLst>
                                </p:cTn>
                              </p:par>
                              <p:par>
                                <p:cTn id="71" presetID="22" presetClass="entr" presetSubtype="8" fill="hold" grpId="0" nodeType="withEffect">
                                  <p:stCondLst>
                                    <p:cond delay="1500"/>
                                  </p:stCondLst>
                                  <p:childTnLst>
                                    <p:set>
                                      <p:cBhvr>
                                        <p:cTn id="72" dur="1" fill="hold">
                                          <p:stCondLst>
                                            <p:cond delay="0"/>
                                          </p:stCondLst>
                                        </p:cTn>
                                        <p:tgtEl>
                                          <p:spTgt spid="16"/>
                                        </p:tgtEl>
                                        <p:attrNameLst>
                                          <p:attrName>style.visibility</p:attrName>
                                        </p:attrNameLst>
                                      </p:cBhvr>
                                      <p:to>
                                        <p:strVal val="visible"/>
                                      </p:to>
                                    </p:set>
                                    <p:animEffect transition="in" filter="wipe(left)">
                                      <p:cBhvr>
                                        <p:cTn id="73"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6" grpId="0" animBg="1"/>
      <p:bldP spid="17" grpId="0" animBg="1"/>
      <p:bldP spid="18" grpId="0" animBg="1"/>
      <p:bldP spid="19" grpId="0"/>
      <p:bldP spid="20" grpId="0" animBg="1"/>
      <p:bldP spid="21" grpId="0"/>
      <p:bldP spid="22"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549943" y="1885467"/>
            <a:ext cx="2924310" cy="2935394"/>
            <a:chOff x="6549943" y="1885467"/>
            <a:chExt cx="2924310" cy="2935394"/>
          </a:xfrm>
          <a:effectLst>
            <a:outerShdw blurRad="50800" dist="38100" dir="2700000" algn="tl" rotWithShape="0">
              <a:prstClr val="black">
                <a:alpha val="40000"/>
              </a:prstClr>
            </a:outerShdw>
          </a:effectLst>
        </p:grpSpPr>
        <p:sp>
          <p:nvSpPr>
            <p:cNvPr id="407" name="Shape 982"/>
            <p:cNvSpPr/>
            <p:nvPr/>
          </p:nvSpPr>
          <p:spPr>
            <a:xfrm rot="19087280">
              <a:off x="6852624" y="2193694"/>
              <a:ext cx="2318944" cy="2318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405" name="Shape 985"/>
            <p:cNvSpPr/>
            <p:nvPr/>
          </p:nvSpPr>
          <p:spPr>
            <a:xfrm rot="19087280">
              <a:off x="6996424" y="2194644"/>
              <a:ext cx="275367" cy="35850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406" name="Shape 986"/>
            <p:cNvSpPr/>
            <p:nvPr/>
          </p:nvSpPr>
          <p:spPr>
            <a:xfrm rot="8287280">
              <a:off x="8750917" y="4151524"/>
              <a:ext cx="275366" cy="35850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403" name="Shape 988"/>
            <p:cNvSpPr/>
            <p:nvPr/>
          </p:nvSpPr>
          <p:spPr>
            <a:xfrm rot="13687280">
              <a:off x="6895974" y="4051158"/>
              <a:ext cx="275366" cy="35850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404" name="Shape 989"/>
            <p:cNvSpPr/>
            <p:nvPr/>
          </p:nvSpPr>
          <p:spPr>
            <a:xfrm rot="2887280">
              <a:off x="8852856" y="2296667"/>
              <a:ext cx="275365" cy="35850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401" name="Shape 991"/>
            <p:cNvSpPr/>
            <p:nvPr/>
          </p:nvSpPr>
          <p:spPr>
            <a:xfrm rot="20919351">
              <a:off x="7615926" y="1885467"/>
              <a:ext cx="275367" cy="35850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402" name="Shape 992"/>
            <p:cNvSpPr/>
            <p:nvPr/>
          </p:nvSpPr>
          <p:spPr>
            <a:xfrm rot="10119351">
              <a:off x="8132903" y="4462356"/>
              <a:ext cx="275366" cy="35850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399" name="Shape 994"/>
            <p:cNvSpPr/>
            <p:nvPr/>
          </p:nvSpPr>
          <p:spPr>
            <a:xfrm rot="17256560">
              <a:off x="6621874" y="2776358"/>
              <a:ext cx="275367" cy="35850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400" name="Shape 995"/>
            <p:cNvSpPr/>
            <p:nvPr/>
          </p:nvSpPr>
          <p:spPr>
            <a:xfrm rot="6456560">
              <a:off x="9126955" y="3571466"/>
              <a:ext cx="275366" cy="35850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397" name="Shape 997"/>
            <p:cNvSpPr/>
            <p:nvPr/>
          </p:nvSpPr>
          <p:spPr>
            <a:xfrm rot="15449205">
              <a:off x="6591512" y="3458635"/>
              <a:ext cx="275366" cy="35850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398" name="Shape 998"/>
            <p:cNvSpPr/>
            <p:nvPr/>
          </p:nvSpPr>
          <p:spPr>
            <a:xfrm rot="4649205">
              <a:off x="9157318" y="2889189"/>
              <a:ext cx="275365" cy="35850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395" name="Shape 1000"/>
            <p:cNvSpPr/>
            <p:nvPr/>
          </p:nvSpPr>
          <p:spPr>
            <a:xfrm rot="1142069">
              <a:off x="8302999" y="1931647"/>
              <a:ext cx="275366" cy="35850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396" name="Shape 1001"/>
            <p:cNvSpPr/>
            <p:nvPr/>
          </p:nvSpPr>
          <p:spPr>
            <a:xfrm rot="11942069">
              <a:off x="7445831" y="4416176"/>
              <a:ext cx="275365" cy="35850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8" name="Group 7"/>
          <p:cNvGrpSpPr/>
          <p:nvPr/>
        </p:nvGrpSpPr>
        <p:grpSpPr>
          <a:xfrm>
            <a:off x="3493848" y="3249595"/>
            <a:ext cx="2266465" cy="2265623"/>
            <a:chOff x="3493848" y="3249595"/>
            <a:chExt cx="2266465" cy="2265623"/>
          </a:xfrm>
          <a:solidFill>
            <a:schemeClr val="accent6">
              <a:lumMod val="75000"/>
            </a:schemeClr>
          </a:solidFill>
          <a:effectLst>
            <a:outerShdw blurRad="50800" dist="38100" dir="2700000" algn="tl" rotWithShape="0">
              <a:prstClr val="black">
                <a:alpha val="40000"/>
              </a:prstClr>
            </a:outerShdw>
          </a:effectLst>
        </p:grpSpPr>
        <p:sp>
          <p:nvSpPr>
            <p:cNvPr id="297" name="Shape 960"/>
            <p:cNvSpPr/>
            <p:nvPr/>
          </p:nvSpPr>
          <p:spPr>
            <a:xfrm rot="21152961">
              <a:off x="3740639" y="3497137"/>
              <a:ext cx="1772882" cy="17722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solidFill>
                    <a:srgbClr val="FFFFFF"/>
                  </a:solidFill>
                </a:defRPr>
              </a:pPr>
              <a:endParaRPr sz="3200" dirty="0"/>
            </a:p>
          </p:txBody>
        </p:sp>
        <p:sp>
          <p:nvSpPr>
            <p:cNvPr id="295" name="Shape 963"/>
            <p:cNvSpPr/>
            <p:nvPr/>
          </p:nvSpPr>
          <p:spPr>
            <a:xfrm rot="21152961">
              <a:off x="4391479" y="3249595"/>
              <a:ext cx="210526" cy="273982"/>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96" name="Shape 964"/>
            <p:cNvSpPr/>
            <p:nvPr/>
          </p:nvSpPr>
          <p:spPr>
            <a:xfrm rot="10352961">
              <a:off x="4651938" y="5241235"/>
              <a:ext cx="210525" cy="27398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93" name="Shape 966"/>
            <p:cNvSpPr/>
            <p:nvPr/>
          </p:nvSpPr>
          <p:spPr>
            <a:xfrm rot="15752961">
              <a:off x="3525666" y="4376484"/>
              <a:ext cx="210448" cy="27408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94" name="Shape 967"/>
            <p:cNvSpPr/>
            <p:nvPr/>
          </p:nvSpPr>
          <p:spPr>
            <a:xfrm rot="4952961">
              <a:off x="5518047" y="4115929"/>
              <a:ext cx="210447" cy="27408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91" name="Shape 969"/>
            <p:cNvSpPr/>
            <p:nvPr/>
          </p:nvSpPr>
          <p:spPr>
            <a:xfrm rot="1385032">
              <a:off x="4915582" y="3322372"/>
              <a:ext cx="210526" cy="27398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92" name="Shape 970"/>
            <p:cNvSpPr/>
            <p:nvPr/>
          </p:nvSpPr>
          <p:spPr>
            <a:xfrm rot="12185032">
              <a:off x="4128053" y="5170146"/>
              <a:ext cx="210525" cy="27398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89" name="Shape 972"/>
            <p:cNvSpPr/>
            <p:nvPr/>
          </p:nvSpPr>
          <p:spPr>
            <a:xfrm rot="19322241">
              <a:off x="3904025" y="3454456"/>
              <a:ext cx="210526" cy="27398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90" name="Shape 973"/>
            <p:cNvSpPr/>
            <p:nvPr/>
          </p:nvSpPr>
          <p:spPr>
            <a:xfrm rot="8522241">
              <a:off x="5139610" y="5038061"/>
              <a:ext cx="210525" cy="27398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87" name="Shape 975"/>
            <p:cNvSpPr/>
            <p:nvPr/>
          </p:nvSpPr>
          <p:spPr>
            <a:xfrm rot="17514886">
              <a:off x="3589783" y="3871232"/>
              <a:ext cx="210448" cy="27408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88" name="Shape 976"/>
            <p:cNvSpPr/>
            <p:nvPr/>
          </p:nvSpPr>
          <p:spPr>
            <a:xfrm rot="6714886">
              <a:off x="5453933" y="4621174"/>
              <a:ext cx="210447" cy="27408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85" name="Shape 978"/>
            <p:cNvSpPr/>
            <p:nvPr/>
          </p:nvSpPr>
          <p:spPr>
            <a:xfrm rot="3207750">
              <a:off x="5329078" y="3648078"/>
              <a:ext cx="210448" cy="27408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86" name="Shape 979"/>
            <p:cNvSpPr/>
            <p:nvPr/>
          </p:nvSpPr>
          <p:spPr>
            <a:xfrm rot="14007750">
              <a:off x="3714634" y="4844337"/>
              <a:ext cx="210447" cy="27408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grpSp>
      <p:grpSp>
        <p:nvGrpSpPr>
          <p:cNvPr id="7" name="Group 6"/>
          <p:cNvGrpSpPr/>
          <p:nvPr/>
        </p:nvGrpSpPr>
        <p:grpSpPr>
          <a:xfrm>
            <a:off x="1715917" y="2047221"/>
            <a:ext cx="2283430" cy="2283431"/>
            <a:chOff x="1715917" y="2047221"/>
            <a:chExt cx="2283430" cy="2283431"/>
          </a:xfrm>
          <a:solidFill>
            <a:srgbClr val="EF3425"/>
          </a:solidFill>
          <a:effectLst>
            <a:outerShdw blurRad="50800" dist="38100" dir="2700000" algn="tl" rotWithShape="0">
              <a:prstClr val="black">
                <a:alpha val="40000"/>
              </a:prstClr>
            </a:outerShdw>
          </a:effectLst>
        </p:grpSpPr>
        <p:sp>
          <p:nvSpPr>
            <p:cNvPr id="275" name="Shape 938"/>
            <p:cNvSpPr/>
            <p:nvPr/>
          </p:nvSpPr>
          <p:spPr>
            <a:xfrm>
              <a:off x="1971192" y="2303250"/>
              <a:ext cx="1772884" cy="17722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nvGrpSpPr>
            <p:cNvPr id="257" name="Group 943"/>
            <p:cNvGrpSpPr/>
            <p:nvPr/>
          </p:nvGrpSpPr>
          <p:grpSpPr>
            <a:xfrm>
              <a:off x="2752370" y="2047221"/>
              <a:ext cx="210526" cy="2282581"/>
              <a:chOff x="0" y="0"/>
              <a:chExt cx="203436" cy="2206548"/>
            </a:xfrm>
            <a:grpFill/>
          </p:grpSpPr>
          <p:sp>
            <p:nvSpPr>
              <p:cNvPr id="273" name="Shape 941"/>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74" name="Shape 942"/>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58" name="Group 946"/>
            <p:cNvGrpSpPr/>
            <p:nvPr/>
          </p:nvGrpSpPr>
          <p:grpSpPr>
            <a:xfrm rot="16200000">
              <a:off x="2752408" y="2047647"/>
              <a:ext cx="210448" cy="2283430"/>
              <a:chOff x="0" y="0"/>
              <a:chExt cx="203436" cy="2206548"/>
            </a:xfrm>
            <a:grpFill/>
          </p:grpSpPr>
          <p:sp>
            <p:nvSpPr>
              <p:cNvPr id="271" name="Shape 944"/>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72" name="Shape 945"/>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59" name="Group 949"/>
            <p:cNvGrpSpPr/>
            <p:nvPr/>
          </p:nvGrpSpPr>
          <p:grpSpPr>
            <a:xfrm rot="1832071">
              <a:off x="2752370" y="2048070"/>
              <a:ext cx="210526" cy="2282582"/>
              <a:chOff x="0" y="0"/>
              <a:chExt cx="203436" cy="2206548"/>
            </a:xfrm>
            <a:grpFill/>
          </p:grpSpPr>
          <p:sp>
            <p:nvSpPr>
              <p:cNvPr id="269" name="Shape 947"/>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70" name="Shape 948"/>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60" name="Group 952"/>
            <p:cNvGrpSpPr/>
            <p:nvPr/>
          </p:nvGrpSpPr>
          <p:grpSpPr>
            <a:xfrm rot="19769280">
              <a:off x="2752370" y="2048070"/>
              <a:ext cx="210526" cy="2282582"/>
              <a:chOff x="0" y="0"/>
              <a:chExt cx="203436" cy="2206548"/>
            </a:xfrm>
            <a:grpFill/>
          </p:grpSpPr>
          <p:sp>
            <p:nvSpPr>
              <p:cNvPr id="267" name="Shape 950"/>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68" name="Shape 951"/>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61" name="Group 955"/>
            <p:cNvGrpSpPr/>
            <p:nvPr/>
          </p:nvGrpSpPr>
          <p:grpSpPr>
            <a:xfrm rot="17961925">
              <a:off x="2752408" y="2047649"/>
              <a:ext cx="210448" cy="2283430"/>
              <a:chOff x="0" y="0"/>
              <a:chExt cx="203436" cy="2206548"/>
            </a:xfrm>
            <a:grpFill/>
          </p:grpSpPr>
          <p:sp>
            <p:nvSpPr>
              <p:cNvPr id="265" name="Shape 95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66" name="Shape 95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62" name="Group 958"/>
            <p:cNvGrpSpPr/>
            <p:nvPr/>
          </p:nvGrpSpPr>
          <p:grpSpPr>
            <a:xfrm rot="3654790">
              <a:off x="2752408" y="2047650"/>
              <a:ext cx="210448" cy="2283430"/>
              <a:chOff x="0" y="0"/>
              <a:chExt cx="203436" cy="2206548"/>
            </a:xfrm>
            <a:grpFill/>
          </p:grpSpPr>
          <p:sp>
            <p:nvSpPr>
              <p:cNvPr id="263" name="Shape 95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64" name="Shape 95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sp>
        <p:nvSpPr>
          <p:cNvPr id="431" name="Shape 1116"/>
          <p:cNvSpPr/>
          <p:nvPr/>
        </p:nvSpPr>
        <p:spPr>
          <a:xfrm rot="18943071">
            <a:off x="7467013" y="1631614"/>
            <a:ext cx="2711957" cy="5052319"/>
          </a:xfrm>
          <a:custGeom>
            <a:avLst/>
            <a:gdLst/>
            <a:ahLst/>
            <a:cxnLst>
              <a:cxn ang="0">
                <a:pos x="wd2" y="hd2"/>
              </a:cxn>
              <a:cxn ang="5400000">
                <a:pos x="wd2" y="hd2"/>
              </a:cxn>
              <a:cxn ang="10800000">
                <a:pos x="wd2" y="hd2"/>
              </a:cxn>
              <a:cxn ang="16200000">
                <a:pos x="wd2" y="hd2"/>
              </a:cxn>
            </a:cxnLst>
            <a:rect l="0" t="0" r="r" b="b"/>
            <a:pathLst>
              <a:path w="21357" h="21512" extrusionOk="0">
                <a:moveTo>
                  <a:pt x="274" y="7497"/>
                </a:moveTo>
                <a:lnTo>
                  <a:pt x="5909" y="19495"/>
                </a:lnTo>
                <a:cubicBezTo>
                  <a:pt x="6374" y="20705"/>
                  <a:pt x="8387" y="21557"/>
                  <a:pt x="10672" y="21510"/>
                </a:cubicBezTo>
                <a:cubicBezTo>
                  <a:pt x="12804" y="21465"/>
                  <a:pt x="14606" y="20640"/>
                  <a:pt x="15038" y="19511"/>
                </a:cubicBezTo>
                <a:lnTo>
                  <a:pt x="21112" y="7443"/>
                </a:lnTo>
                <a:cubicBezTo>
                  <a:pt x="21479" y="6478"/>
                  <a:pt x="21429" y="5496"/>
                  <a:pt x="20996" y="4566"/>
                </a:cubicBezTo>
                <a:cubicBezTo>
                  <a:pt x="20575" y="3663"/>
                  <a:pt x="19793" y="2807"/>
                  <a:pt x="18649" y="2077"/>
                </a:cubicBezTo>
                <a:cubicBezTo>
                  <a:pt x="16618" y="783"/>
                  <a:pt x="13651" y="26"/>
                  <a:pt x="10512" y="2"/>
                </a:cubicBezTo>
                <a:cubicBezTo>
                  <a:pt x="7632" y="-43"/>
                  <a:pt x="4858" y="595"/>
                  <a:pt x="2922" y="1749"/>
                </a:cubicBezTo>
                <a:cubicBezTo>
                  <a:pt x="1613" y="2528"/>
                  <a:pt x="779" y="3475"/>
                  <a:pt x="347" y="4461"/>
                </a:cubicBezTo>
                <a:cubicBezTo>
                  <a:pt x="-82" y="5442"/>
                  <a:pt x="-121" y="6476"/>
                  <a:pt x="274" y="7497"/>
                </a:cubicBezTo>
                <a:close/>
              </a:path>
            </a:pathLst>
          </a:custGeom>
          <a:ln w="19050" cmpd="sng">
            <a:solidFill>
              <a:schemeClr val="tx2"/>
            </a:solidFill>
            <a:prstDash val="sysDash"/>
            <a:miter lim="400000"/>
          </a:ln>
        </p:spPr>
        <p:txBody>
          <a:bodyPr lIns="67727" tIns="67727" rIns="67727" bIns="67727" anchor="ctr"/>
          <a:lstStyle/>
          <a:p>
            <a:pPr lvl="0">
              <a:defRPr sz="2400"/>
            </a:pPr>
            <a:endParaRPr sz="3200"/>
          </a:p>
        </p:txBody>
      </p:sp>
      <p:sp>
        <p:nvSpPr>
          <p:cNvPr id="276" name="Shape 939"/>
          <p:cNvSpPr/>
          <p:nvPr/>
        </p:nvSpPr>
        <p:spPr>
          <a:xfrm>
            <a:off x="2307542" y="2639474"/>
            <a:ext cx="1100187" cy="10997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stretch>
              <a:fillRect/>
            </a:stretch>
          </a:bli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298" name="Shape 961"/>
          <p:cNvSpPr/>
          <p:nvPr/>
        </p:nvSpPr>
        <p:spPr>
          <a:xfrm rot="21152961">
            <a:off x="4156288" y="3912633"/>
            <a:ext cx="941581" cy="9412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4"/>
            <a:stretch>
              <a:fillRect/>
            </a:stretch>
          </a:bli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nvGrpSpPr>
          <p:cNvPr id="299" name="Group 1025"/>
          <p:cNvGrpSpPr/>
          <p:nvPr/>
        </p:nvGrpSpPr>
        <p:grpSpPr>
          <a:xfrm rot="20985458">
            <a:off x="2037918" y="4220738"/>
            <a:ext cx="1503568" cy="1503569"/>
            <a:chOff x="-2" y="0"/>
            <a:chExt cx="1452946" cy="1453482"/>
          </a:xfrm>
          <a:solidFill>
            <a:srgbClr val="62768F"/>
          </a:solidFill>
          <a:effectLst>
            <a:outerShdw blurRad="50800" dist="38100" dir="2700000" algn="tl" rotWithShape="0">
              <a:prstClr val="black">
                <a:alpha val="40000"/>
              </a:prstClr>
            </a:outerShdw>
          </a:effectLst>
        </p:grpSpPr>
        <p:grpSp>
          <p:nvGrpSpPr>
            <p:cNvPr id="300" name="Group 1006"/>
            <p:cNvGrpSpPr/>
            <p:nvPr/>
          </p:nvGrpSpPr>
          <p:grpSpPr>
            <a:xfrm>
              <a:off x="162429" y="162971"/>
              <a:ext cx="1128086" cy="1128082"/>
              <a:chOff x="0" y="0"/>
              <a:chExt cx="1128085" cy="1128085"/>
            </a:xfrm>
            <a:grpFill/>
          </p:grpSpPr>
          <p:sp>
            <p:nvSpPr>
              <p:cNvPr id="319" name="Shape 1004"/>
              <p:cNvSpPr/>
              <p:nvPr/>
            </p:nvSpPr>
            <p:spPr>
              <a:xfrm>
                <a:off x="0" y="0"/>
                <a:ext cx="1128085" cy="11280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320" name="Shape 1005"/>
              <p:cNvSpPr/>
              <p:nvPr/>
            </p:nvSpPr>
            <p:spPr>
              <a:xfrm>
                <a:off x="261671" y="261670"/>
                <a:ext cx="604743" cy="6047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grpSp>
          <p:nvGrpSpPr>
            <p:cNvPr id="301" name="Group 1009"/>
            <p:cNvGrpSpPr/>
            <p:nvPr/>
          </p:nvGrpSpPr>
          <p:grpSpPr>
            <a:xfrm>
              <a:off x="659492" y="0"/>
              <a:ext cx="133958" cy="1452941"/>
              <a:chOff x="0" y="0"/>
              <a:chExt cx="133956" cy="1452944"/>
            </a:xfrm>
            <a:grpFill/>
          </p:grpSpPr>
          <p:sp>
            <p:nvSpPr>
              <p:cNvPr id="317" name="Shape 1007"/>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18" name="Shape 1008"/>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02" name="Group 1012"/>
            <p:cNvGrpSpPr/>
            <p:nvPr/>
          </p:nvGrpSpPr>
          <p:grpSpPr>
            <a:xfrm rot="16200000">
              <a:off x="659492" y="540"/>
              <a:ext cx="133957" cy="1452945"/>
              <a:chOff x="0" y="0"/>
              <a:chExt cx="133956" cy="1452944"/>
            </a:xfrm>
            <a:grpFill/>
          </p:grpSpPr>
          <p:sp>
            <p:nvSpPr>
              <p:cNvPr id="315" name="Shape 1010"/>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16" name="Shape 1011"/>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03" name="Group 1015"/>
            <p:cNvGrpSpPr/>
            <p:nvPr/>
          </p:nvGrpSpPr>
          <p:grpSpPr>
            <a:xfrm rot="1832071">
              <a:off x="659491" y="541"/>
              <a:ext cx="133958" cy="1452941"/>
              <a:chOff x="0" y="0"/>
              <a:chExt cx="133956" cy="1452944"/>
            </a:xfrm>
            <a:grpFill/>
          </p:grpSpPr>
          <p:sp>
            <p:nvSpPr>
              <p:cNvPr id="313" name="Shape 1013"/>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14" name="Shape 1014"/>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04" name="Group 1018"/>
            <p:cNvGrpSpPr/>
            <p:nvPr/>
          </p:nvGrpSpPr>
          <p:grpSpPr>
            <a:xfrm rot="19769280">
              <a:off x="659492" y="541"/>
              <a:ext cx="133958" cy="1452941"/>
              <a:chOff x="0" y="0"/>
              <a:chExt cx="133956" cy="1452944"/>
            </a:xfrm>
            <a:grpFill/>
          </p:grpSpPr>
          <p:sp>
            <p:nvSpPr>
              <p:cNvPr id="311" name="Shape 1016"/>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12" name="Shape 1017"/>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05" name="Group 1021"/>
            <p:cNvGrpSpPr/>
            <p:nvPr/>
          </p:nvGrpSpPr>
          <p:grpSpPr>
            <a:xfrm rot="17961925">
              <a:off x="659492" y="543"/>
              <a:ext cx="133958" cy="1452945"/>
              <a:chOff x="0" y="0"/>
              <a:chExt cx="133956" cy="1452944"/>
            </a:xfrm>
            <a:grpFill/>
          </p:grpSpPr>
          <p:sp>
            <p:nvSpPr>
              <p:cNvPr id="309" name="Shape 1019"/>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10" name="Shape 1020"/>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06" name="Group 1024"/>
            <p:cNvGrpSpPr/>
            <p:nvPr/>
          </p:nvGrpSpPr>
          <p:grpSpPr>
            <a:xfrm rot="3654789">
              <a:off x="659493" y="541"/>
              <a:ext cx="133958" cy="1452945"/>
              <a:chOff x="0" y="0"/>
              <a:chExt cx="133956" cy="1452944"/>
            </a:xfrm>
            <a:grpFill/>
          </p:grpSpPr>
          <p:sp>
            <p:nvSpPr>
              <p:cNvPr id="307" name="Shape 1022"/>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08" name="Shape 1023"/>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grpSp>
        <p:nvGrpSpPr>
          <p:cNvPr id="321" name="Group 1047"/>
          <p:cNvGrpSpPr/>
          <p:nvPr/>
        </p:nvGrpSpPr>
        <p:grpSpPr>
          <a:xfrm rot="20749120">
            <a:off x="1245660" y="5136217"/>
            <a:ext cx="1066987" cy="1066985"/>
            <a:chOff x="-1" y="-1"/>
            <a:chExt cx="1031062" cy="1031436"/>
          </a:xfrm>
          <a:solidFill>
            <a:srgbClr val="62768F"/>
          </a:solidFill>
          <a:effectLst>
            <a:outerShdw blurRad="50800" dist="38100" dir="2700000" algn="tl" rotWithShape="0">
              <a:prstClr val="black">
                <a:alpha val="40000"/>
              </a:prstClr>
            </a:outerShdw>
          </a:effectLst>
        </p:grpSpPr>
        <p:grpSp>
          <p:nvGrpSpPr>
            <p:cNvPr id="322" name="Group 1028"/>
            <p:cNvGrpSpPr/>
            <p:nvPr/>
          </p:nvGrpSpPr>
          <p:grpSpPr>
            <a:xfrm>
              <a:off x="115267" y="115649"/>
              <a:ext cx="800528" cy="800520"/>
              <a:chOff x="0" y="0"/>
              <a:chExt cx="800528" cy="800528"/>
            </a:xfrm>
            <a:grpFill/>
          </p:grpSpPr>
          <p:sp>
            <p:nvSpPr>
              <p:cNvPr id="341" name="Shape 1026"/>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342" name="Shape 1027"/>
              <p:cNvSpPr/>
              <p:nvPr/>
            </p:nvSpPr>
            <p:spPr>
              <a:xfrm>
                <a:off x="185669" y="185669"/>
                <a:ext cx="429190" cy="4291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grpSp>
          <p:nvGrpSpPr>
            <p:cNvPr id="323" name="Group 1031"/>
            <p:cNvGrpSpPr/>
            <p:nvPr/>
          </p:nvGrpSpPr>
          <p:grpSpPr>
            <a:xfrm>
              <a:off x="468000" y="-1"/>
              <a:ext cx="95062" cy="1031052"/>
              <a:chOff x="0" y="0"/>
              <a:chExt cx="95060" cy="1031060"/>
            </a:xfrm>
            <a:grpFill/>
          </p:grpSpPr>
          <p:sp>
            <p:nvSpPr>
              <p:cNvPr id="339" name="Shape 1029"/>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40" name="Shape 1030"/>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24" name="Group 1034"/>
            <p:cNvGrpSpPr/>
            <p:nvPr/>
          </p:nvGrpSpPr>
          <p:grpSpPr>
            <a:xfrm rot="16200000">
              <a:off x="468000" y="379"/>
              <a:ext cx="95061" cy="1031061"/>
              <a:chOff x="0" y="0"/>
              <a:chExt cx="95060" cy="1031060"/>
            </a:xfrm>
            <a:grpFill/>
          </p:grpSpPr>
          <p:sp>
            <p:nvSpPr>
              <p:cNvPr id="337" name="Shape 1032"/>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38" name="Shape 1033"/>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25" name="Group 1037"/>
            <p:cNvGrpSpPr/>
            <p:nvPr/>
          </p:nvGrpSpPr>
          <p:grpSpPr>
            <a:xfrm rot="1832071">
              <a:off x="468000" y="384"/>
              <a:ext cx="95062" cy="1031051"/>
              <a:chOff x="0" y="0"/>
              <a:chExt cx="95060" cy="1031060"/>
            </a:xfrm>
            <a:grpFill/>
          </p:grpSpPr>
          <p:sp>
            <p:nvSpPr>
              <p:cNvPr id="335" name="Shape 1035"/>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36" name="Shape 1036"/>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26" name="Group 1040"/>
            <p:cNvGrpSpPr/>
            <p:nvPr/>
          </p:nvGrpSpPr>
          <p:grpSpPr>
            <a:xfrm rot="19769280">
              <a:off x="467999" y="384"/>
              <a:ext cx="95062" cy="1031051"/>
              <a:chOff x="0" y="0"/>
              <a:chExt cx="95060" cy="1031060"/>
            </a:xfrm>
            <a:grpFill/>
          </p:grpSpPr>
          <p:sp>
            <p:nvSpPr>
              <p:cNvPr id="333" name="Shape 1038"/>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34" name="Shape 1039"/>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27" name="Group 1043"/>
            <p:cNvGrpSpPr/>
            <p:nvPr/>
          </p:nvGrpSpPr>
          <p:grpSpPr>
            <a:xfrm rot="17961925">
              <a:off x="467999" y="382"/>
              <a:ext cx="95062" cy="1031061"/>
              <a:chOff x="0" y="0"/>
              <a:chExt cx="95060" cy="1031060"/>
            </a:xfrm>
            <a:grpFill/>
          </p:grpSpPr>
          <p:sp>
            <p:nvSpPr>
              <p:cNvPr id="331" name="Shape 1041"/>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32" name="Shape 1042"/>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28" name="Group 1046"/>
            <p:cNvGrpSpPr/>
            <p:nvPr/>
          </p:nvGrpSpPr>
          <p:grpSpPr>
            <a:xfrm rot="3654789">
              <a:off x="467999" y="384"/>
              <a:ext cx="95062" cy="1031061"/>
              <a:chOff x="0" y="0"/>
              <a:chExt cx="95060" cy="1031060"/>
            </a:xfrm>
            <a:grpFill/>
          </p:grpSpPr>
          <p:sp>
            <p:nvSpPr>
              <p:cNvPr id="329" name="Shape 1044"/>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30" name="Shape 1045"/>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grpSp>
        <p:nvGrpSpPr>
          <p:cNvPr id="343" name="Group 1069"/>
          <p:cNvGrpSpPr/>
          <p:nvPr/>
        </p:nvGrpSpPr>
        <p:grpSpPr>
          <a:xfrm rot="21376302">
            <a:off x="5591884" y="3352985"/>
            <a:ext cx="931049" cy="931049"/>
            <a:chOff x="0" y="1"/>
            <a:chExt cx="899700" cy="900043"/>
          </a:xfrm>
          <a:solidFill>
            <a:srgbClr val="EF3425"/>
          </a:solidFill>
          <a:effectLst>
            <a:outerShdw blurRad="50800" dist="38100" dir="2700000" algn="tl" rotWithShape="0">
              <a:prstClr val="black">
                <a:alpha val="40000"/>
              </a:prstClr>
            </a:outerShdw>
          </a:effectLst>
        </p:grpSpPr>
        <p:grpSp>
          <p:nvGrpSpPr>
            <p:cNvPr id="344" name="Group 1050"/>
            <p:cNvGrpSpPr/>
            <p:nvPr/>
          </p:nvGrpSpPr>
          <p:grpSpPr>
            <a:xfrm>
              <a:off x="100579" y="100917"/>
              <a:ext cx="698541" cy="698548"/>
              <a:chOff x="0" y="0"/>
              <a:chExt cx="698539" cy="698539"/>
            </a:xfrm>
            <a:grpFill/>
          </p:grpSpPr>
          <p:sp>
            <p:nvSpPr>
              <p:cNvPr id="363" name="Shape 1048"/>
              <p:cNvSpPr/>
              <p:nvPr/>
            </p:nvSpPr>
            <p:spPr>
              <a:xfrm>
                <a:off x="0" y="0"/>
                <a:ext cx="698539" cy="698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364" name="Shape 1049"/>
              <p:cNvSpPr/>
              <p:nvPr/>
            </p:nvSpPr>
            <p:spPr>
              <a:xfrm>
                <a:off x="167142" y="167142"/>
                <a:ext cx="364256" cy="3642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grpSp>
          <p:nvGrpSpPr>
            <p:cNvPr id="345" name="Group 1053"/>
            <p:cNvGrpSpPr/>
            <p:nvPr/>
          </p:nvGrpSpPr>
          <p:grpSpPr>
            <a:xfrm>
              <a:off x="408375" y="1"/>
              <a:ext cx="82950" cy="899709"/>
              <a:chOff x="0" y="0"/>
              <a:chExt cx="82949" cy="899699"/>
            </a:xfrm>
            <a:grpFill/>
          </p:grpSpPr>
          <p:sp>
            <p:nvSpPr>
              <p:cNvPr id="361" name="Shape 1051"/>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62" name="Shape 1052"/>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46" name="Group 1056"/>
            <p:cNvGrpSpPr/>
            <p:nvPr/>
          </p:nvGrpSpPr>
          <p:grpSpPr>
            <a:xfrm rot="16200000">
              <a:off x="408375" y="340"/>
              <a:ext cx="82950" cy="899700"/>
              <a:chOff x="0" y="0"/>
              <a:chExt cx="82949" cy="899699"/>
            </a:xfrm>
            <a:grpFill/>
          </p:grpSpPr>
          <p:sp>
            <p:nvSpPr>
              <p:cNvPr id="359" name="Shape 1054"/>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60" name="Shape 1055"/>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47" name="Group 1059"/>
            <p:cNvGrpSpPr/>
            <p:nvPr/>
          </p:nvGrpSpPr>
          <p:grpSpPr>
            <a:xfrm rot="1832071">
              <a:off x="408375" y="335"/>
              <a:ext cx="82950" cy="899709"/>
              <a:chOff x="0" y="0"/>
              <a:chExt cx="82949" cy="899699"/>
            </a:xfrm>
            <a:grpFill/>
          </p:grpSpPr>
          <p:sp>
            <p:nvSpPr>
              <p:cNvPr id="357" name="Shape 1057"/>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58" name="Shape 1058"/>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48" name="Group 1062"/>
            <p:cNvGrpSpPr/>
            <p:nvPr/>
          </p:nvGrpSpPr>
          <p:grpSpPr>
            <a:xfrm rot="19769280">
              <a:off x="408375" y="335"/>
              <a:ext cx="82950" cy="899709"/>
              <a:chOff x="0" y="0"/>
              <a:chExt cx="82949" cy="899699"/>
            </a:xfrm>
            <a:grpFill/>
          </p:grpSpPr>
          <p:sp>
            <p:nvSpPr>
              <p:cNvPr id="355" name="Shape 1060"/>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56" name="Shape 1061"/>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49" name="Group 1065"/>
            <p:cNvGrpSpPr/>
            <p:nvPr/>
          </p:nvGrpSpPr>
          <p:grpSpPr>
            <a:xfrm rot="17961925">
              <a:off x="408375" y="337"/>
              <a:ext cx="82950" cy="899700"/>
              <a:chOff x="0" y="0"/>
              <a:chExt cx="82949" cy="899699"/>
            </a:xfrm>
            <a:grpFill/>
          </p:grpSpPr>
          <p:sp>
            <p:nvSpPr>
              <p:cNvPr id="353" name="Shape 1063"/>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54" name="Shape 1064"/>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50" name="Group 1068"/>
            <p:cNvGrpSpPr/>
            <p:nvPr/>
          </p:nvGrpSpPr>
          <p:grpSpPr>
            <a:xfrm rot="3654789">
              <a:off x="408375" y="334"/>
              <a:ext cx="82950" cy="899700"/>
              <a:chOff x="0" y="0"/>
              <a:chExt cx="82949" cy="899699"/>
            </a:xfrm>
            <a:grpFill/>
          </p:grpSpPr>
          <p:sp>
            <p:nvSpPr>
              <p:cNvPr id="351" name="Shape 1066"/>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52" name="Shape 1067"/>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grpSp>
        <p:nvGrpSpPr>
          <p:cNvPr id="6" name="Group 5"/>
          <p:cNvGrpSpPr/>
          <p:nvPr/>
        </p:nvGrpSpPr>
        <p:grpSpPr>
          <a:xfrm>
            <a:off x="5270739" y="1727837"/>
            <a:ext cx="1414039" cy="1414561"/>
            <a:chOff x="5270739" y="1727837"/>
            <a:chExt cx="1414039" cy="1414561"/>
          </a:xfrm>
          <a:solidFill>
            <a:srgbClr val="44546B"/>
          </a:solidFill>
          <a:effectLst>
            <a:outerShdw blurRad="50800" dist="38100" dir="2700000" algn="tl" rotWithShape="0">
              <a:prstClr val="black">
                <a:alpha val="40000"/>
              </a:prstClr>
            </a:outerShdw>
          </a:effectLst>
        </p:grpSpPr>
        <p:grpSp>
          <p:nvGrpSpPr>
            <p:cNvPr id="366" name="Group 1072"/>
            <p:cNvGrpSpPr/>
            <p:nvPr/>
          </p:nvGrpSpPr>
          <p:grpSpPr>
            <a:xfrm rot="21180182">
              <a:off x="5428822" y="1886442"/>
              <a:ext cx="1097876" cy="1097876"/>
              <a:chOff x="0" y="0"/>
              <a:chExt cx="1060912" cy="1060912"/>
            </a:xfrm>
            <a:grpFill/>
          </p:grpSpPr>
          <p:sp>
            <p:nvSpPr>
              <p:cNvPr id="385" name="Shape 1070"/>
              <p:cNvSpPr/>
              <p:nvPr/>
            </p:nvSpPr>
            <p:spPr>
              <a:xfrm>
                <a:off x="0" y="0"/>
                <a:ext cx="1060912" cy="10609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386" name="Shape 1071"/>
              <p:cNvSpPr/>
              <p:nvPr/>
            </p:nvSpPr>
            <p:spPr>
              <a:xfrm>
                <a:off x="195864" y="195864"/>
                <a:ext cx="669183" cy="6691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grpSp>
          <p:nvGrpSpPr>
            <p:cNvPr id="367" name="Group 1075"/>
            <p:cNvGrpSpPr/>
            <p:nvPr/>
          </p:nvGrpSpPr>
          <p:grpSpPr>
            <a:xfrm rot="21180182">
              <a:off x="5912509" y="1727837"/>
              <a:ext cx="130370" cy="1414039"/>
              <a:chOff x="0" y="0"/>
              <a:chExt cx="125980" cy="1366428"/>
            </a:xfrm>
            <a:grpFill/>
          </p:grpSpPr>
          <p:sp>
            <p:nvSpPr>
              <p:cNvPr id="383" name="Shape 1073"/>
              <p:cNvSpPr/>
              <p:nvPr/>
            </p:nvSpPr>
            <p:spPr>
              <a:xfrm>
                <a:off x="0" y="0"/>
                <a:ext cx="125980"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84" name="Shape 1074"/>
              <p:cNvSpPr/>
              <p:nvPr/>
            </p:nvSpPr>
            <p:spPr>
              <a:xfrm rot="10800000">
                <a:off x="0" y="1202412"/>
                <a:ext cx="125979"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68" name="Group 1078"/>
            <p:cNvGrpSpPr/>
            <p:nvPr/>
          </p:nvGrpSpPr>
          <p:grpSpPr>
            <a:xfrm rot="15780182">
              <a:off x="5912574" y="1728359"/>
              <a:ext cx="130370" cy="1414039"/>
              <a:chOff x="-1" y="-1"/>
              <a:chExt cx="125980" cy="1366428"/>
            </a:xfrm>
            <a:grpFill/>
          </p:grpSpPr>
          <p:sp>
            <p:nvSpPr>
              <p:cNvPr id="381" name="Shape 1076"/>
              <p:cNvSpPr/>
              <p:nvPr/>
            </p:nvSpPr>
            <p:spPr>
              <a:xfrm>
                <a:off x="-1" y="-1"/>
                <a:ext cx="125980"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82" name="Shape 1077"/>
              <p:cNvSpPr/>
              <p:nvPr/>
            </p:nvSpPr>
            <p:spPr>
              <a:xfrm rot="10800000">
                <a:off x="0" y="1202411"/>
                <a:ext cx="125979"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69" name="Group 1081"/>
            <p:cNvGrpSpPr/>
            <p:nvPr/>
          </p:nvGrpSpPr>
          <p:grpSpPr>
            <a:xfrm rot="1412253">
              <a:off x="5912574" y="1728359"/>
              <a:ext cx="130370" cy="1414039"/>
              <a:chOff x="-1" y="0"/>
              <a:chExt cx="125980" cy="1366428"/>
            </a:xfrm>
            <a:grpFill/>
          </p:grpSpPr>
          <p:sp>
            <p:nvSpPr>
              <p:cNvPr id="379" name="Shape 1079"/>
              <p:cNvSpPr/>
              <p:nvPr/>
            </p:nvSpPr>
            <p:spPr>
              <a:xfrm>
                <a:off x="-1" y="0"/>
                <a:ext cx="125980"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80" name="Shape 1080"/>
              <p:cNvSpPr/>
              <p:nvPr/>
            </p:nvSpPr>
            <p:spPr>
              <a:xfrm rot="10800000">
                <a:off x="0" y="1202412"/>
                <a:ext cx="125979"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70" name="Group 1084"/>
            <p:cNvGrpSpPr/>
            <p:nvPr/>
          </p:nvGrpSpPr>
          <p:grpSpPr>
            <a:xfrm rot="19349462">
              <a:off x="5912574" y="1728359"/>
              <a:ext cx="130370" cy="1414039"/>
              <a:chOff x="-1" y="0"/>
              <a:chExt cx="125980" cy="1366428"/>
            </a:xfrm>
            <a:grpFill/>
          </p:grpSpPr>
          <p:sp>
            <p:nvSpPr>
              <p:cNvPr id="377" name="Shape 1082"/>
              <p:cNvSpPr/>
              <p:nvPr/>
            </p:nvSpPr>
            <p:spPr>
              <a:xfrm>
                <a:off x="-1" y="0"/>
                <a:ext cx="125980"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78" name="Shape 1083"/>
              <p:cNvSpPr/>
              <p:nvPr/>
            </p:nvSpPr>
            <p:spPr>
              <a:xfrm rot="10800000">
                <a:off x="0" y="1202412"/>
                <a:ext cx="125979"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71" name="Group 1087"/>
            <p:cNvGrpSpPr/>
            <p:nvPr/>
          </p:nvGrpSpPr>
          <p:grpSpPr>
            <a:xfrm rot="17542107">
              <a:off x="5912574" y="1728359"/>
              <a:ext cx="130370" cy="1414039"/>
              <a:chOff x="-1" y="0"/>
              <a:chExt cx="125981" cy="1366428"/>
            </a:xfrm>
            <a:grpFill/>
          </p:grpSpPr>
          <p:sp>
            <p:nvSpPr>
              <p:cNvPr id="375" name="Shape 1085"/>
              <p:cNvSpPr/>
              <p:nvPr/>
            </p:nvSpPr>
            <p:spPr>
              <a:xfrm>
                <a:off x="0" y="0"/>
                <a:ext cx="125980"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76" name="Shape 1086"/>
              <p:cNvSpPr/>
              <p:nvPr/>
            </p:nvSpPr>
            <p:spPr>
              <a:xfrm rot="10800000">
                <a:off x="-1" y="1202412"/>
                <a:ext cx="125979"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72" name="Group 1090"/>
            <p:cNvGrpSpPr/>
            <p:nvPr/>
          </p:nvGrpSpPr>
          <p:grpSpPr>
            <a:xfrm rot="3234971">
              <a:off x="5912574" y="1728359"/>
              <a:ext cx="130370" cy="1414039"/>
              <a:chOff x="-1" y="0"/>
              <a:chExt cx="125980" cy="1366428"/>
            </a:xfrm>
            <a:grpFill/>
          </p:grpSpPr>
          <p:sp>
            <p:nvSpPr>
              <p:cNvPr id="373" name="Shape 1088"/>
              <p:cNvSpPr/>
              <p:nvPr/>
            </p:nvSpPr>
            <p:spPr>
              <a:xfrm>
                <a:off x="-1" y="0"/>
                <a:ext cx="125980"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74" name="Shape 1089"/>
              <p:cNvSpPr/>
              <p:nvPr/>
            </p:nvSpPr>
            <p:spPr>
              <a:xfrm rot="10800000">
                <a:off x="0" y="1202412"/>
                <a:ext cx="125979"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sp>
        <p:nvSpPr>
          <p:cNvPr id="408" name="Shape 983"/>
          <p:cNvSpPr/>
          <p:nvPr/>
        </p:nvSpPr>
        <p:spPr>
          <a:xfrm rot="19087280">
            <a:off x="7347350" y="2688419"/>
            <a:ext cx="1329491" cy="13294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dpi="0" rotWithShape="0">
            <a:blip r:embed="rId5"/>
            <a:srcRect/>
            <a:stretch>
              <a:fillRect/>
            </a:stretch>
          </a:bli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nvGrpSpPr>
          <p:cNvPr id="409" name="Group 1113"/>
          <p:cNvGrpSpPr/>
          <p:nvPr/>
        </p:nvGrpSpPr>
        <p:grpSpPr>
          <a:xfrm rot="17260337">
            <a:off x="9514103" y="4909306"/>
            <a:ext cx="1267738" cy="1267736"/>
            <a:chOff x="-1" y="-1"/>
            <a:chExt cx="1225056" cy="1225502"/>
          </a:xfrm>
          <a:solidFill>
            <a:srgbClr val="2C3749"/>
          </a:solidFill>
          <a:effectLst>
            <a:outerShdw blurRad="50800" dist="38100" dir="2700000" algn="tl" rotWithShape="0">
              <a:prstClr val="black">
                <a:alpha val="40000"/>
              </a:prstClr>
            </a:outerShdw>
          </a:effectLst>
        </p:grpSpPr>
        <p:grpSp>
          <p:nvGrpSpPr>
            <p:cNvPr id="410" name="Group 1094"/>
            <p:cNvGrpSpPr/>
            <p:nvPr/>
          </p:nvGrpSpPr>
          <p:grpSpPr>
            <a:xfrm>
              <a:off x="136955" y="137407"/>
              <a:ext cx="951148" cy="951141"/>
              <a:chOff x="0" y="0"/>
              <a:chExt cx="951147" cy="951147"/>
            </a:xfrm>
            <a:grpFill/>
          </p:grpSpPr>
          <p:sp>
            <p:nvSpPr>
              <p:cNvPr id="429" name="Shape 1092"/>
              <p:cNvSpPr/>
              <p:nvPr/>
            </p:nvSpPr>
            <p:spPr>
              <a:xfrm>
                <a:off x="0" y="0"/>
                <a:ext cx="951147" cy="9511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430" name="Shape 1093"/>
              <p:cNvSpPr/>
              <p:nvPr/>
            </p:nvSpPr>
            <p:spPr>
              <a:xfrm>
                <a:off x="202210" y="202212"/>
                <a:ext cx="546727" cy="5467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grpSp>
          <p:nvGrpSpPr>
            <p:cNvPr id="411" name="Group 1097"/>
            <p:cNvGrpSpPr/>
            <p:nvPr/>
          </p:nvGrpSpPr>
          <p:grpSpPr>
            <a:xfrm>
              <a:off x="556055" y="-1"/>
              <a:ext cx="112947" cy="1225043"/>
              <a:chOff x="0" y="0"/>
              <a:chExt cx="112945" cy="1225052"/>
            </a:xfrm>
            <a:grpFill/>
          </p:grpSpPr>
          <p:sp>
            <p:nvSpPr>
              <p:cNvPr id="427" name="Shape 1095"/>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428" name="Shape 1096"/>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12" name="Group 1100"/>
            <p:cNvGrpSpPr/>
            <p:nvPr/>
          </p:nvGrpSpPr>
          <p:grpSpPr>
            <a:xfrm rot="16200000">
              <a:off x="556055" y="451"/>
              <a:ext cx="112946" cy="1225055"/>
              <a:chOff x="0" y="0"/>
              <a:chExt cx="112945" cy="1225052"/>
            </a:xfrm>
            <a:grpFill/>
          </p:grpSpPr>
          <p:sp>
            <p:nvSpPr>
              <p:cNvPr id="425" name="Shape 1098"/>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426" name="Shape 1099"/>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13" name="Group 1103"/>
            <p:cNvGrpSpPr/>
            <p:nvPr/>
          </p:nvGrpSpPr>
          <p:grpSpPr>
            <a:xfrm rot="1832071">
              <a:off x="556053" y="456"/>
              <a:ext cx="112947" cy="1225045"/>
              <a:chOff x="0" y="0"/>
              <a:chExt cx="112945" cy="1225052"/>
            </a:xfrm>
            <a:grpFill/>
          </p:grpSpPr>
          <p:sp>
            <p:nvSpPr>
              <p:cNvPr id="423" name="Shape 1101"/>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424" name="Shape 1102"/>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14" name="Group 1106"/>
            <p:cNvGrpSpPr/>
            <p:nvPr/>
          </p:nvGrpSpPr>
          <p:grpSpPr>
            <a:xfrm rot="19769280">
              <a:off x="556053" y="455"/>
              <a:ext cx="112947" cy="1225045"/>
              <a:chOff x="0" y="0"/>
              <a:chExt cx="112945" cy="1225052"/>
            </a:xfrm>
            <a:grpFill/>
          </p:grpSpPr>
          <p:sp>
            <p:nvSpPr>
              <p:cNvPr id="421" name="Shape 1104"/>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422" name="Shape 1105"/>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15" name="Group 1109"/>
            <p:cNvGrpSpPr/>
            <p:nvPr/>
          </p:nvGrpSpPr>
          <p:grpSpPr>
            <a:xfrm rot="17961925">
              <a:off x="556053" y="454"/>
              <a:ext cx="112947" cy="1225055"/>
              <a:chOff x="0" y="0"/>
              <a:chExt cx="112945" cy="1225052"/>
            </a:xfrm>
            <a:grpFill/>
          </p:grpSpPr>
          <p:sp>
            <p:nvSpPr>
              <p:cNvPr id="419" name="Shape 1107"/>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420" name="Shape 1108"/>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16" name="Group 1112"/>
            <p:cNvGrpSpPr/>
            <p:nvPr/>
          </p:nvGrpSpPr>
          <p:grpSpPr>
            <a:xfrm rot="3654789">
              <a:off x="556053" y="456"/>
              <a:ext cx="112947" cy="1225055"/>
              <a:chOff x="0" y="0"/>
              <a:chExt cx="112945" cy="1225052"/>
            </a:xfrm>
            <a:grpFill/>
          </p:grpSpPr>
          <p:sp>
            <p:nvSpPr>
              <p:cNvPr id="417" name="Shape 1110"/>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418" name="Shape 1111"/>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sp>
        <p:nvSpPr>
          <p:cNvPr id="248" name="Freeform 15"/>
          <p:cNvSpPr>
            <a:spLocks noChangeAspect="1"/>
          </p:cNvSpPr>
          <p:nvPr/>
        </p:nvSpPr>
        <p:spPr bwMode="auto">
          <a:xfrm>
            <a:off x="7713956" y="1624122"/>
            <a:ext cx="1554480" cy="356764"/>
          </a:xfrm>
          <a:custGeom>
            <a:avLst/>
            <a:gdLst/>
            <a:ahLst/>
            <a:cxnLst>
              <a:cxn ang="0">
                <a:pos x="6" y="50"/>
              </a:cxn>
              <a:cxn ang="0">
                <a:pos x="12" y="44"/>
              </a:cxn>
              <a:cxn ang="0">
                <a:pos x="11" y="40"/>
              </a:cxn>
              <a:cxn ang="0">
                <a:pos x="50" y="1"/>
              </a:cxn>
              <a:cxn ang="0">
                <a:pos x="219" y="1"/>
              </a:cxn>
              <a:cxn ang="0">
                <a:pos x="219" y="0"/>
              </a:cxn>
              <a:cxn ang="0">
                <a:pos x="49" y="0"/>
              </a:cxn>
              <a:cxn ang="0">
                <a:pos x="10" y="39"/>
              </a:cxn>
              <a:cxn ang="0">
                <a:pos x="6" y="38"/>
              </a:cxn>
              <a:cxn ang="0">
                <a:pos x="0" y="44"/>
              </a:cxn>
              <a:cxn ang="0">
                <a:pos x="6" y="50"/>
              </a:cxn>
            </a:cxnLst>
            <a:rect l="0" t="0" r="r" b="b"/>
            <a:pathLst>
              <a:path w="219" h="50">
                <a:moveTo>
                  <a:pt x="6" y="50"/>
                </a:moveTo>
                <a:cubicBezTo>
                  <a:pt x="10" y="50"/>
                  <a:pt x="12" y="48"/>
                  <a:pt x="12" y="44"/>
                </a:cubicBezTo>
                <a:cubicBezTo>
                  <a:pt x="12" y="43"/>
                  <a:pt x="12" y="41"/>
                  <a:pt x="11" y="40"/>
                </a:cubicBezTo>
                <a:cubicBezTo>
                  <a:pt x="50" y="1"/>
                  <a:pt x="50" y="1"/>
                  <a:pt x="50" y="1"/>
                </a:cubicBezTo>
                <a:cubicBezTo>
                  <a:pt x="219" y="1"/>
                  <a:pt x="219" y="1"/>
                  <a:pt x="219" y="1"/>
                </a:cubicBezTo>
                <a:cubicBezTo>
                  <a:pt x="219" y="0"/>
                  <a:pt x="219" y="0"/>
                  <a:pt x="219" y="0"/>
                </a:cubicBezTo>
                <a:cubicBezTo>
                  <a:pt x="49" y="0"/>
                  <a:pt x="49" y="0"/>
                  <a:pt x="49" y="0"/>
                </a:cubicBezTo>
                <a:cubicBezTo>
                  <a:pt x="10" y="39"/>
                  <a:pt x="10" y="39"/>
                  <a:pt x="10" y="39"/>
                </a:cubicBezTo>
                <a:cubicBezTo>
                  <a:pt x="9" y="38"/>
                  <a:pt x="8" y="38"/>
                  <a:pt x="6" y="38"/>
                </a:cubicBezTo>
                <a:cubicBezTo>
                  <a:pt x="3" y="38"/>
                  <a:pt x="0" y="40"/>
                  <a:pt x="0" y="44"/>
                </a:cubicBezTo>
                <a:cubicBezTo>
                  <a:pt x="0" y="48"/>
                  <a:pt x="3" y="50"/>
                  <a:pt x="6" y="50"/>
                </a:cubicBezTo>
                <a:close/>
              </a:path>
            </a:pathLst>
          </a:custGeom>
          <a:solidFill>
            <a:schemeClr val="bg1"/>
          </a:solidFill>
          <a:ln w="9525">
            <a:solidFill>
              <a:schemeClr val="bg1">
                <a:lumMod val="65000"/>
              </a:schemeClr>
            </a:solid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250" name="Text Box 10"/>
          <p:cNvSpPr txBox="1">
            <a:spLocks noChangeArrowheads="1"/>
          </p:cNvSpPr>
          <p:nvPr/>
        </p:nvSpPr>
        <p:spPr bwMode="auto">
          <a:xfrm>
            <a:off x="9372623" y="1482988"/>
            <a:ext cx="2482851" cy="1027974"/>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860" b="1" dirty="0">
                <a:solidFill>
                  <a:schemeClr val="bg1"/>
                </a:solidFill>
                <a:latin typeface="Candara" panose="020E0502030303020204" pitchFamily="34" charset="0"/>
              </a:rPr>
              <a:t>Lorem Ipsum</a:t>
            </a:r>
          </a:p>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a:t>
            </a:r>
          </a:p>
        </p:txBody>
      </p:sp>
      <p:sp>
        <p:nvSpPr>
          <p:cNvPr id="251" name="Text Box 10"/>
          <p:cNvSpPr txBox="1">
            <a:spLocks noChangeArrowheads="1"/>
          </p:cNvSpPr>
          <p:nvPr/>
        </p:nvSpPr>
        <p:spPr bwMode="auto">
          <a:xfrm>
            <a:off x="5100505" y="5645820"/>
            <a:ext cx="2482851" cy="1027974"/>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860" b="1" dirty="0">
                <a:solidFill>
                  <a:schemeClr val="bg1"/>
                </a:solidFill>
                <a:latin typeface="Candara" panose="020E0502030303020204" pitchFamily="34" charset="0"/>
              </a:rPr>
              <a:t>Lorem Ipsum</a:t>
            </a:r>
          </a:p>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a:t>
            </a:r>
          </a:p>
        </p:txBody>
      </p:sp>
      <p:sp>
        <p:nvSpPr>
          <p:cNvPr id="252" name="Text Box 10"/>
          <p:cNvSpPr txBox="1">
            <a:spLocks noChangeArrowheads="1"/>
          </p:cNvSpPr>
          <p:nvPr/>
        </p:nvSpPr>
        <p:spPr bwMode="auto">
          <a:xfrm>
            <a:off x="2307542" y="1028324"/>
            <a:ext cx="2482851" cy="1027974"/>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860" b="1" dirty="0">
                <a:solidFill>
                  <a:schemeClr val="bg1"/>
                </a:solidFill>
                <a:latin typeface="Candara" panose="020E0502030303020204" pitchFamily="34" charset="0"/>
              </a:rPr>
              <a:t>Lorem Ipsum</a:t>
            </a:r>
          </a:p>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a:t>
            </a:r>
          </a:p>
        </p:txBody>
      </p:sp>
      <p:sp>
        <p:nvSpPr>
          <p:cNvPr id="253" name="Freeform 15"/>
          <p:cNvSpPr>
            <a:spLocks noChangeAspect="1"/>
          </p:cNvSpPr>
          <p:nvPr/>
        </p:nvSpPr>
        <p:spPr bwMode="auto">
          <a:xfrm rot="1239149" flipV="1">
            <a:off x="3639273" y="5221890"/>
            <a:ext cx="1554480" cy="356764"/>
          </a:xfrm>
          <a:custGeom>
            <a:avLst/>
            <a:gdLst/>
            <a:ahLst/>
            <a:cxnLst>
              <a:cxn ang="0">
                <a:pos x="6" y="50"/>
              </a:cxn>
              <a:cxn ang="0">
                <a:pos x="12" y="44"/>
              </a:cxn>
              <a:cxn ang="0">
                <a:pos x="11" y="40"/>
              </a:cxn>
              <a:cxn ang="0">
                <a:pos x="50" y="1"/>
              </a:cxn>
              <a:cxn ang="0">
                <a:pos x="219" y="1"/>
              </a:cxn>
              <a:cxn ang="0">
                <a:pos x="219" y="0"/>
              </a:cxn>
              <a:cxn ang="0">
                <a:pos x="49" y="0"/>
              </a:cxn>
              <a:cxn ang="0">
                <a:pos x="10" y="39"/>
              </a:cxn>
              <a:cxn ang="0">
                <a:pos x="6" y="38"/>
              </a:cxn>
              <a:cxn ang="0">
                <a:pos x="0" y="44"/>
              </a:cxn>
              <a:cxn ang="0">
                <a:pos x="6" y="50"/>
              </a:cxn>
            </a:cxnLst>
            <a:rect l="0" t="0" r="r" b="b"/>
            <a:pathLst>
              <a:path w="219" h="50">
                <a:moveTo>
                  <a:pt x="6" y="50"/>
                </a:moveTo>
                <a:cubicBezTo>
                  <a:pt x="10" y="50"/>
                  <a:pt x="12" y="48"/>
                  <a:pt x="12" y="44"/>
                </a:cubicBezTo>
                <a:cubicBezTo>
                  <a:pt x="12" y="43"/>
                  <a:pt x="12" y="41"/>
                  <a:pt x="11" y="40"/>
                </a:cubicBezTo>
                <a:cubicBezTo>
                  <a:pt x="50" y="1"/>
                  <a:pt x="50" y="1"/>
                  <a:pt x="50" y="1"/>
                </a:cubicBezTo>
                <a:cubicBezTo>
                  <a:pt x="219" y="1"/>
                  <a:pt x="219" y="1"/>
                  <a:pt x="219" y="1"/>
                </a:cubicBezTo>
                <a:cubicBezTo>
                  <a:pt x="219" y="0"/>
                  <a:pt x="219" y="0"/>
                  <a:pt x="219" y="0"/>
                </a:cubicBezTo>
                <a:cubicBezTo>
                  <a:pt x="49" y="0"/>
                  <a:pt x="49" y="0"/>
                  <a:pt x="49" y="0"/>
                </a:cubicBezTo>
                <a:cubicBezTo>
                  <a:pt x="10" y="39"/>
                  <a:pt x="10" y="39"/>
                  <a:pt x="10" y="39"/>
                </a:cubicBezTo>
                <a:cubicBezTo>
                  <a:pt x="9" y="38"/>
                  <a:pt x="8" y="38"/>
                  <a:pt x="6" y="38"/>
                </a:cubicBezTo>
                <a:cubicBezTo>
                  <a:pt x="3" y="38"/>
                  <a:pt x="0" y="40"/>
                  <a:pt x="0" y="44"/>
                </a:cubicBezTo>
                <a:cubicBezTo>
                  <a:pt x="0" y="48"/>
                  <a:pt x="3" y="50"/>
                  <a:pt x="6" y="50"/>
                </a:cubicBezTo>
                <a:close/>
              </a:path>
            </a:pathLst>
          </a:custGeom>
          <a:solidFill>
            <a:schemeClr val="bg1"/>
          </a:solidFill>
          <a:ln w="9525">
            <a:solidFill>
              <a:schemeClr val="bg1">
                <a:lumMod val="65000"/>
              </a:schemeClr>
            </a:solidFill>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254" name="Freeform 15"/>
          <p:cNvSpPr>
            <a:spLocks noChangeAspect="1"/>
          </p:cNvSpPr>
          <p:nvPr/>
        </p:nvSpPr>
        <p:spPr bwMode="auto">
          <a:xfrm rot="17809364">
            <a:off x="1340627" y="1779322"/>
            <a:ext cx="1554480" cy="356764"/>
          </a:xfrm>
          <a:custGeom>
            <a:avLst/>
            <a:gdLst/>
            <a:ahLst/>
            <a:cxnLst>
              <a:cxn ang="0">
                <a:pos x="6" y="50"/>
              </a:cxn>
              <a:cxn ang="0">
                <a:pos x="12" y="44"/>
              </a:cxn>
              <a:cxn ang="0">
                <a:pos x="11" y="40"/>
              </a:cxn>
              <a:cxn ang="0">
                <a:pos x="50" y="1"/>
              </a:cxn>
              <a:cxn ang="0">
                <a:pos x="219" y="1"/>
              </a:cxn>
              <a:cxn ang="0">
                <a:pos x="219" y="0"/>
              </a:cxn>
              <a:cxn ang="0">
                <a:pos x="49" y="0"/>
              </a:cxn>
              <a:cxn ang="0">
                <a:pos x="10" y="39"/>
              </a:cxn>
              <a:cxn ang="0">
                <a:pos x="6" y="38"/>
              </a:cxn>
              <a:cxn ang="0">
                <a:pos x="0" y="44"/>
              </a:cxn>
              <a:cxn ang="0">
                <a:pos x="6" y="50"/>
              </a:cxn>
            </a:cxnLst>
            <a:rect l="0" t="0" r="r" b="b"/>
            <a:pathLst>
              <a:path w="219" h="50">
                <a:moveTo>
                  <a:pt x="6" y="50"/>
                </a:moveTo>
                <a:cubicBezTo>
                  <a:pt x="10" y="50"/>
                  <a:pt x="12" y="48"/>
                  <a:pt x="12" y="44"/>
                </a:cubicBezTo>
                <a:cubicBezTo>
                  <a:pt x="12" y="43"/>
                  <a:pt x="12" y="41"/>
                  <a:pt x="11" y="40"/>
                </a:cubicBezTo>
                <a:cubicBezTo>
                  <a:pt x="50" y="1"/>
                  <a:pt x="50" y="1"/>
                  <a:pt x="50" y="1"/>
                </a:cubicBezTo>
                <a:cubicBezTo>
                  <a:pt x="219" y="1"/>
                  <a:pt x="219" y="1"/>
                  <a:pt x="219" y="1"/>
                </a:cubicBezTo>
                <a:cubicBezTo>
                  <a:pt x="219" y="0"/>
                  <a:pt x="219" y="0"/>
                  <a:pt x="219" y="0"/>
                </a:cubicBezTo>
                <a:cubicBezTo>
                  <a:pt x="49" y="0"/>
                  <a:pt x="49" y="0"/>
                  <a:pt x="49" y="0"/>
                </a:cubicBezTo>
                <a:cubicBezTo>
                  <a:pt x="10" y="39"/>
                  <a:pt x="10" y="39"/>
                  <a:pt x="10" y="39"/>
                </a:cubicBezTo>
                <a:cubicBezTo>
                  <a:pt x="9" y="38"/>
                  <a:pt x="8" y="38"/>
                  <a:pt x="6" y="38"/>
                </a:cubicBezTo>
                <a:cubicBezTo>
                  <a:pt x="3" y="38"/>
                  <a:pt x="0" y="40"/>
                  <a:pt x="0" y="44"/>
                </a:cubicBezTo>
                <a:cubicBezTo>
                  <a:pt x="0" y="48"/>
                  <a:pt x="3" y="50"/>
                  <a:pt x="6" y="50"/>
                </a:cubicBezTo>
                <a:close/>
              </a:path>
            </a:pathLst>
          </a:custGeom>
          <a:solidFill>
            <a:schemeClr val="bg1"/>
          </a:solidFill>
          <a:ln w="9525">
            <a:solidFill>
              <a:schemeClr val="bg1">
                <a:lumMod val="65000"/>
              </a:schemeClr>
            </a:solid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grpSp>
        <p:nvGrpSpPr>
          <p:cNvPr id="174" name="Group 173"/>
          <p:cNvGrpSpPr/>
          <p:nvPr/>
        </p:nvGrpSpPr>
        <p:grpSpPr>
          <a:xfrm>
            <a:off x="3341511" y="258228"/>
            <a:ext cx="5508978" cy="954108"/>
            <a:chOff x="3341511" y="258228"/>
            <a:chExt cx="5508978" cy="954108"/>
          </a:xfrm>
        </p:grpSpPr>
        <p:sp>
          <p:nvSpPr>
            <p:cNvPr id="175" name="TextBox 174"/>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176" name="TextBox 175"/>
            <p:cNvSpPr txBox="1"/>
            <p:nvPr/>
          </p:nvSpPr>
          <p:spPr>
            <a:xfrm>
              <a:off x="5314507" y="843004"/>
              <a:ext cx="1562986" cy="369332"/>
            </a:xfrm>
            <a:prstGeom prst="rect">
              <a:avLst/>
            </a:prstGeom>
            <a:noFill/>
          </p:spPr>
          <p:txBody>
            <a:bodyPr wrap="square" rtlCol="0">
              <a:spAutoFit/>
            </a:bodyPr>
            <a:lstStyle/>
            <a:p>
              <a:r>
                <a:rPr lang="en-US" dirty="0">
                  <a:solidFill>
                    <a:schemeClr val="bg1">
                      <a:lumMod val="85000"/>
                    </a:schemeClr>
                  </a:solidFill>
                  <a:latin typeface="Candara" panose="020E0502030303020204" pitchFamily="34" charset="0"/>
                </a:rPr>
                <a:t>Your Subtitle</a:t>
              </a:r>
            </a:p>
          </p:txBody>
        </p:sp>
      </p:grpSp>
      <p:pic>
        <p:nvPicPr>
          <p:cNvPr id="173" name="Picture 17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2609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wipe(left)">
                                      <p:cBhvr>
                                        <p:cTn id="7" dur="500"/>
                                        <p:tgtEl>
                                          <p:spTgt spid="174"/>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43"/>
                                        </p:tgtEl>
                                        <p:attrNameLst>
                                          <p:attrName>style.visibility</p:attrName>
                                        </p:attrNameLst>
                                      </p:cBhvr>
                                      <p:to>
                                        <p:strVal val="visible"/>
                                      </p:to>
                                    </p:set>
                                    <p:anim calcmode="lin" valueType="num">
                                      <p:cBhvr>
                                        <p:cTn id="11" dur="1000" fill="hold"/>
                                        <p:tgtEl>
                                          <p:spTgt spid="343"/>
                                        </p:tgtEl>
                                        <p:attrNameLst>
                                          <p:attrName>ppt_w</p:attrName>
                                        </p:attrNameLst>
                                      </p:cBhvr>
                                      <p:tavLst>
                                        <p:tav tm="0">
                                          <p:val>
                                            <p:fltVal val="0"/>
                                          </p:val>
                                        </p:tav>
                                        <p:tav tm="100000">
                                          <p:val>
                                            <p:strVal val="#ppt_w"/>
                                          </p:val>
                                        </p:tav>
                                      </p:tavLst>
                                    </p:anim>
                                    <p:anim calcmode="lin" valueType="num">
                                      <p:cBhvr>
                                        <p:cTn id="12" dur="1000" fill="hold"/>
                                        <p:tgtEl>
                                          <p:spTgt spid="343"/>
                                        </p:tgtEl>
                                        <p:attrNameLst>
                                          <p:attrName>ppt_h</p:attrName>
                                        </p:attrNameLst>
                                      </p:cBhvr>
                                      <p:tavLst>
                                        <p:tav tm="0">
                                          <p:val>
                                            <p:fltVal val="0"/>
                                          </p:val>
                                        </p:tav>
                                        <p:tav tm="100000">
                                          <p:val>
                                            <p:strVal val="#ppt_h"/>
                                          </p:val>
                                        </p:tav>
                                      </p:tavLst>
                                    </p:anim>
                                    <p:anim calcmode="lin" valueType="num">
                                      <p:cBhvr>
                                        <p:cTn id="13" dur="1000" fill="hold"/>
                                        <p:tgtEl>
                                          <p:spTgt spid="343"/>
                                        </p:tgtEl>
                                        <p:attrNameLst>
                                          <p:attrName>style.rotation</p:attrName>
                                        </p:attrNameLst>
                                      </p:cBhvr>
                                      <p:tavLst>
                                        <p:tav tm="0">
                                          <p:val>
                                            <p:fltVal val="90"/>
                                          </p:val>
                                        </p:tav>
                                        <p:tav tm="100000">
                                          <p:val>
                                            <p:fltVal val="0"/>
                                          </p:val>
                                        </p:tav>
                                      </p:tavLst>
                                    </p:anim>
                                    <p:animEffect transition="in" filter="fade">
                                      <p:cBhvr>
                                        <p:cTn id="14" dur="1000"/>
                                        <p:tgtEl>
                                          <p:spTgt spid="343"/>
                                        </p:tgtEl>
                                      </p:cBhvr>
                                    </p:animEffect>
                                  </p:childTnLst>
                                </p:cTn>
                              </p:par>
                            </p:childTnLst>
                          </p:cTn>
                        </p:par>
                        <p:par>
                          <p:cTn id="15" fill="hold">
                            <p:stCondLst>
                              <p:cond delay="1500"/>
                            </p:stCondLst>
                            <p:childTnLst>
                              <p:par>
                                <p:cTn id="16" presetID="31" presetClass="entr" presetSubtype="0" fill="hold" nodeType="afterEffect">
                                  <p:stCondLst>
                                    <p:cond delay="0"/>
                                  </p:stCondLst>
                                  <p:childTnLst>
                                    <p:set>
                                      <p:cBhvr>
                                        <p:cTn id="17" dur="1" fill="hold">
                                          <p:stCondLst>
                                            <p:cond delay="0"/>
                                          </p:stCondLst>
                                        </p:cTn>
                                        <p:tgtEl>
                                          <p:spTgt spid="299"/>
                                        </p:tgtEl>
                                        <p:attrNameLst>
                                          <p:attrName>style.visibility</p:attrName>
                                        </p:attrNameLst>
                                      </p:cBhvr>
                                      <p:to>
                                        <p:strVal val="visible"/>
                                      </p:to>
                                    </p:set>
                                    <p:anim calcmode="lin" valueType="num">
                                      <p:cBhvr>
                                        <p:cTn id="18" dur="1000" fill="hold"/>
                                        <p:tgtEl>
                                          <p:spTgt spid="299"/>
                                        </p:tgtEl>
                                        <p:attrNameLst>
                                          <p:attrName>ppt_w</p:attrName>
                                        </p:attrNameLst>
                                      </p:cBhvr>
                                      <p:tavLst>
                                        <p:tav tm="0">
                                          <p:val>
                                            <p:fltVal val="0"/>
                                          </p:val>
                                        </p:tav>
                                        <p:tav tm="100000">
                                          <p:val>
                                            <p:strVal val="#ppt_w"/>
                                          </p:val>
                                        </p:tav>
                                      </p:tavLst>
                                    </p:anim>
                                    <p:anim calcmode="lin" valueType="num">
                                      <p:cBhvr>
                                        <p:cTn id="19" dur="1000" fill="hold"/>
                                        <p:tgtEl>
                                          <p:spTgt spid="299"/>
                                        </p:tgtEl>
                                        <p:attrNameLst>
                                          <p:attrName>ppt_h</p:attrName>
                                        </p:attrNameLst>
                                      </p:cBhvr>
                                      <p:tavLst>
                                        <p:tav tm="0">
                                          <p:val>
                                            <p:fltVal val="0"/>
                                          </p:val>
                                        </p:tav>
                                        <p:tav tm="100000">
                                          <p:val>
                                            <p:strVal val="#ppt_h"/>
                                          </p:val>
                                        </p:tav>
                                      </p:tavLst>
                                    </p:anim>
                                    <p:anim calcmode="lin" valueType="num">
                                      <p:cBhvr>
                                        <p:cTn id="20" dur="1000" fill="hold"/>
                                        <p:tgtEl>
                                          <p:spTgt spid="299"/>
                                        </p:tgtEl>
                                        <p:attrNameLst>
                                          <p:attrName>style.rotation</p:attrName>
                                        </p:attrNameLst>
                                      </p:cBhvr>
                                      <p:tavLst>
                                        <p:tav tm="0">
                                          <p:val>
                                            <p:fltVal val="90"/>
                                          </p:val>
                                        </p:tav>
                                        <p:tav tm="100000">
                                          <p:val>
                                            <p:fltVal val="0"/>
                                          </p:val>
                                        </p:tav>
                                      </p:tavLst>
                                    </p:anim>
                                    <p:animEffect transition="in" filter="fade">
                                      <p:cBhvr>
                                        <p:cTn id="21" dur="1000"/>
                                        <p:tgtEl>
                                          <p:spTgt spid="299"/>
                                        </p:tgtEl>
                                      </p:cBhvr>
                                    </p:animEffect>
                                  </p:childTnLst>
                                </p:cTn>
                              </p:par>
                            </p:childTnLst>
                          </p:cTn>
                        </p:par>
                        <p:par>
                          <p:cTn id="22" fill="hold">
                            <p:stCondLst>
                              <p:cond delay="2500"/>
                            </p:stCondLst>
                            <p:childTnLst>
                              <p:par>
                                <p:cTn id="23" presetID="31"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childTnLst>
                          </p:cTn>
                        </p:par>
                        <p:par>
                          <p:cTn id="29" fill="hold">
                            <p:stCondLst>
                              <p:cond delay="3500"/>
                            </p:stCondLst>
                            <p:childTnLst>
                              <p:par>
                                <p:cTn id="30" presetID="53" presetClass="entr" presetSubtype="16" fill="hold" grpId="0" nodeType="afterEffect">
                                  <p:stCondLst>
                                    <p:cond delay="0"/>
                                  </p:stCondLst>
                                  <p:childTnLst>
                                    <p:set>
                                      <p:cBhvr>
                                        <p:cTn id="31" dur="1" fill="hold">
                                          <p:stCondLst>
                                            <p:cond delay="0"/>
                                          </p:stCondLst>
                                        </p:cTn>
                                        <p:tgtEl>
                                          <p:spTgt spid="298"/>
                                        </p:tgtEl>
                                        <p:attrNameLst>
                                          <p:attrName>style.visibility</p:attrName>
                                        </p:attrNameLst>
                                      </p:cBhvr>
                                      <p:to>
                                        <p:strVal val="visible"/>
                                      </p:to>
                                    </p:set>
                                    <p:anim calcmode="lin" valueType="num">
                                      <p:cBhvr>
                                        <p:cTn id="32" dur="500" fill="hold"/>
                                        <p:tgtEl>
                                          <p:spTgt spid="298"/>
                                        </p:tgtEl>
                                        <p:attrNameLst>
                                          <p:attrName>ppt_w</p:attrName>
                                        </p:attrNameLst>
                                      </p:cBhvr>
                                      <p:tavLst>
                                        <p:tav tm="0">
                                          <p:val>
                                            <p:fltVal val="0"/>
                                          </p:val>
                                        </p:tav>
                                        <p:tav tm="100000">
                                          <p:val>
                                            <p:strVal val="#ppt_w"/>
                                          </p:val>
                                        </p:tav>
                                      </p:tavLst>
                                    </p:anim>
                                    <p:anim calcmode="lin" valueType="num">
                                      <p:cBhvr>
                                        <p:cTn id="33" dur="500" fill="hold"/>
                                        <p:tgtEl>
                                          <p:spTgt spid="298"/>
                                        </p:tgtEl>
                                        <p:attrNameLst>
                                          <p:attrName>ppt_h</p:attrName>
                                        </p:attrNameLst>
                                      </p:cBhvr>
                                      <p:tavLst>
                                        <p:tav tm="0">
                                          <p:val>
                                            <p:fltVal val="0"/>
                                          </p:val>
                                        </p:tav>
                                        <p:tav tm="100000">
                                          <p:val>
                                            <p:strVal val="#ppt_h"/>
                                          </p:val>
                                        </p:tav>
                                      </p:tavLst>
                                    </p:anim>
                                    <p:animEffect transition="in" filter="fade">
                                      <p:cBhvr>
                                        <p:cTn id="34" dur="500"/>
                                        <p:tgtEl>
                                          <p:spTgt spid="298"/>
                                        </p:tgtEl>
                                      </p:cBhvr>
                                    </p:animEffect>
                                  </p:childTnLst>
                                </p:cTn>
                              </p:par>
                            </p:childTnLst>
                          </p:cTn>
                        </p:par>
                        <p:par>
                          <p:cTn id="35" fill="hold">
                            <p:stCondLst>
                              <p:cond delay="4000"/>
                            </p:stCondLst>
                            <p:childTnLst>
                              <p:par>
                                <p:cTn id="36" presetID="22" presetClass="entr" presetSubtype="1" fill="hold" grpId="0" nodeType="afterEffect">
                                  <p:stCondLst>
                                    <p:cond delay="0"/>
                                  </p:stCondLst>
                                  <p:childTnLst>
                                    <p:set>
                                      <p:cBhvr>
                                        <p:cTn id="37" dur="1" fill="hold">
                                          <p:stCondLst>
                                            <p:cond delay="0"/>
                                          </p:stCondLst>
                                        </p:cTn>
                                        <p:tgtEl>
                                          <p:spTgt spid="253"/>
                                        </p:tgtEl>
                                        <p:attrNameLst>
                                          <p:attrName>style.visibility</p:attrName>
                                        </p:attrNameLst>
                                      </p:cBhvr>
                                      <p:to>
                                        <p:strVal val="visible"/>
                                      </p:to>
                                    </p:set>
                                    <p:animEffect transition="in" filter="wipe(up)">
                                      <p:cBhvr>
                                        <p:cTn id="38" dur="500"/>
                                        <p:tgtEl>
                                          <p:spTgt spid="253"/>
                                        </p:tgtEl>
                                      </p:cBhvr>
                                    </p:animEffect>
                                  </p:childTnLst>
                                </p:cTn>
                              </p:par>
                            </p:childTnLst>
                          </p:cTn>
                        </p:par>
                        <p:par>
                          <p:cTn id="39" fill="hold">
                            <p:stCondLst>
                              <p:cond delay="4500"/>
                            </p:stCondLst>
                            <p:childTnLst>
                              <p:par>
                                <p:cTn id="40" presetID="22" presetClass="entr" presetSubtype="8" fill="hold" grpId="0" nodeType="afterEffect">
                                  <p:stCondLst>
                                    <p:cond delay="0"/>
                                  </p:stCondLst>
                                  <p:childTnLst>
                                    <p:set>
                                      <p:cBhvr>
                                        <p:cTn id="41" dur="1" fill="hold">
                                          <p:stCondLst>
                                            <p:cond delay="0"/>
                                          </p:stCondLst>
                                        </p:cTn>
                                        <p:tgtEl>
                                          <p:spTgt spid="251"/>
                                        </p:tgtEl>
                                        <p:attrNameLst>
                                          <p:attrName>style.visibility</p:attrName>
                                        </p:attrNameLst>
                                      </p:cBhvr>
                                      <p:to>
                                        <p:strVal val="visible"/>
                                      </p:to>
                                    </p:set>
                                    <p:animEffect transition="in" filter="wipe(left)">
                                      <p:cBhvr>
                                        <p:cTn id="42" dur="500"/>
                                        <p:tgtEl>
                                          <p:spTgt spid="251"/>
                                        </p:tgtEl>
                                      </p:cBhvr>
                                    </p:animEffect>
                                  </p:childTnLst>
                                </p:cTn>
                              </p:par>
                            </p:childTnLst>
                          </p:cTn>
                        </p:par>
                        <p:par>
                          <p:cTn id="43" fill="hold">
                            <p:stCondLst>
                              <p:cond delay="5000"/>
                            </p:stCondLst>
                            <p:childTnLst>
                              <p:par>
                                <p:cTn id="44" presetID="31" presetClass="entr" presetSubtype="0" fill="hold" nodeType="afterEffect">
                                  <p:stCondLst>
                                    <p:cond delay="0"/>
                                  </p:stCondLst>
                                  <p:childTnLst>
                                    <p:set>
                                      <p:cBhvr>
                                        <p:cTn id="45" dur="1" fill="hold">
                                          <p:stCondLst>
                                            <p:cond delay="0"/>
                                          </p:stCondLst>
                                        </p:cTn>
                                        <p:tgtEl>
                                          <p:spTgt spid="321"/>
                                        </p:tgtEl>
                                        <p:attrNameLst>
                                          <p:attrName>style.visibility</p:attrName>
                                        </p:attrNameLst>
                                      </p:cBhvr>
                                      <p:to>
                                        <p:strVal val="visible"/>
                                      </p:to>
                                    </p:set>
                                    <p:anim calcmode="lin" valueType="num">
                                      <p:cBhvr>
                                        <p:cTn id="46" dur="1000" fill="hold"/>
                                        <p:tgtEl>
                                          <p:spTgt spid="321"/>
                                        </p:tgtEl>
                                        <p:attrNameLst>
                                          <p:attrName>ppt_w</p:attrName>
                                        </p:attrNameLst>
                                      </p:cBhvr>
                                      <p:tavLst>
                                        <p:tav tm="0">
                                          <p:val>
                                            <p:fltVal val="0"/>
                                          </p:val>
                                        </p:tav>
                                        <p:tav tm="100000">
                                          <p:val>
                                            <p:strVal val="#ppt_w"/>
                                          </p:val>
                                        </p:tav>
                                      </p:tavLst>
                                    </p:anim>
                                    <p:anim calcmode="lin" valueType="num">
                                      <p:cBhvr>
                                        <p:cTn id="47" dur="1000" fill="hold"/>
                                        <p:tgtEl>
                                          <p:spTgt spid="321"/>
                                        </p:tgtEl>
                                        <p:attrNameLst>
                                          <p:attrName>ppt_h</p:attrName>
                                        </p:attrNameLst>
                                      </p:cBhvr>
                                      <p:tavLst>
                                        <p:tav tm="0">
                                          <p:val>
                                            <p:fltVal val="0"/>
                                          </p:val>
                                        </p:tav>
                                        <p:tav tm="100000">
                                          <p:val>
                                            <p:strVal val="#ppt_h"/>
                                          </p:val>
                                        </p:tav>
                                      </p:tavLst>
                                    </p:anim>
                                    <p:anim calcmode="lin" valueType="num">
                                      <p:cBhvr>
                                        <p:cTn id="48" dur="1000" fill="hold"/>
                                        <p:tgtEl>
                                          <p:spTgt spid="321"/>
                                        </p:tgtEl>
                                        <p:attrNameLst>
                                          <p:attrName>style.rotation</p:attrName>
                                        </p:attrNameLst>
                                      </p:cBhvr>
                                      <p:tavLst>
                                        <p:tav tm="0">
                                          <p:val>
                                            <p:fltVal val="90"/>
                                          </p:val>
                                        </p:tav>
                                        <p:tav tm="100000">
                                          <p:val>
                                            <p:fltVal val="0"/>
                                          </p:val>
                                        </p:tav>
                                      </p:tavLst>
                                    </p:anim>
                                    <p:animEffect transition="in" filter="fade">
                                      <p:cBhvr>
                                        <p:cTn id="49" dur="1000"/>
                                        <p:tgtEl>
                                          <p:spTgt spid="321"/>
                                        </p:tgtEl>
                                      </p:cBhvr>
                                    </p:animEffect>
                                  </p:childTnLst>
                                </p:cTn>
                              </p:par>
                            </p:childTnLst>
                          </p:cTn>
                        </p:par>
                        <p:par>
                          <p:cTn id="50" fill="hold">
                            <p:stCondLst>
                              <p:cond delay="6000"/>
                            </p:stCondLst>
                            <p:childTnLst>
                              <p:par>
                                <p:cTn id="51" presetID="31" presetClass="entr" presetSubtype="0"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p:cTn id="53" dur="1000" fill="hold"/>
                                        <p:tgtEl>
                                          <p:spTgt spid="6"/>
                                        </p:tgtEl>
                                        <p:attrNameLst>
                                          <p:attrName>ppt_w</p:attrName>
                                        </p:attrNameLst>
                                      </p:cBhvr>
                                      <p:tavLst>
                                        <p:tav tm="0">
                                          <p:val>
                                            <p:fltVal val="0"/>
                                          </p:val>
                                        </p:tav>
                                        <p:tav tm="100000">
                                          <p:val>
                                            <p:strVal val="#ppt_w"/>
                                          </p:val>
                                        </p:tav>
                                      </p:tavLst>
                                    </p:anim>
                                    <p:anim calcmode="lin" valueType="num">
                                      <p:cBhvr>
                                        <p:cTn id="54" dur="1000" fill="hold"/>
                                        <p:tgtEl>
                                          <p:spTgt spid="6"/>
                                        </p:tgtEl>
                                        <p:attrNameLst>
                                          <p:attrName>ppt_h</p:attrName>
                                        </p:attrNameLst>
                                      </p:cBhvr>
                                      <p:tavLst>
                                        <p:tav tm="0">
                                          <p:val>
                                            <p:fltVal val="0"/>
                                          </p:val>
                                        </p:tav>
                                        <p:tav tm="100000">
                                          <p:val>
                                            <p:strVal val="#ppt_h"/>
                                          </p:val>
                                        </p:tav>
                                      </p:tavLst>
                                    </p:anim>
                                    <p:anim calcmode="lin" valueType="num">
                                      <p:cBhvr>
                                        <p:cTn id="55" dur="1000" fill="hold"/>
                                        <p:tgtEl>
                                          <p:spTgt spid="6"/>
                                        </p:tgtEl>
                                        <p:attrNameLst>
                                          <p:attrName>style.rotation</p:attrName>
                                        </p:attrNameLst>
                                      </p:cBhvr>
                                      <p:tavLst>
                                        <p:tav tm="0">
                                          <p:val>
                                            <p:fltVal val="90"/>
                                          </p:val>
                                        </p:tav>
                                        <p:tav tm="100000">
                                          <p:val>
                                            <p:fltVal val="0"/>
                                          </p:val>
                                        </p:tav>
                                      </p:tavLst>
                                    </p:anim>
                                    <p:animEffect transition="in" filter="fade">
                                      <p:cBhvr>
                                        <p:cTn id="56" dur="1000"/>
                                        <p:tgtEl>
                                          <p:spTgt spid="6"/>
                                        </p:tgtEl>
                                      </p:cBhvr>
                                    </p:animEffect>
                                  </p:childTnLst>
                                </p:cTn>
                              </p:par>
                            </p:childTnLst>
                          </p:cTn>
                        </p:par>
                        <p:par>
                          <p:cTn id="57" fill="hold">
                            <p:stCondLst>
                              <p:cond delay="7000"/>
                            </p:stCondLst>
                            <p:childTnLst>
                              <p:par>
                                <p:cTn id="58" presetID="31" presetClass="entr" presetSubtype="0" fill="hold" nodeType="afterEffect">
                                  <p:stCondLst>
                                    <p:cond delay="0"/>
                                  </p:stCondLst>
                                  <p:childTnLst>
                                    <p:set>
                                      <p:cBhvr>
                                        <p:cTn id="59" dur="1" fill="hold">
                                          <p:stCondLst>
                                            <p:cond delay="0"/>
                                          </p:stCondLst>
                                        </p:cTn>
                                        <p:tgtEl>
                                          <p:spTgt spid="7"/>
                                        </p:tgtEl>
                                        <p:attrNameLst>
                                          <p:attrName>style.visibility</p:attrName>
                                        </p:attrNameLst>
                                      </p:cBhvr>
                                      <p:to>
                                        <p:strVal val="visible"/>
                                      </p:to>
                                    </p:set>
                                    <p:anim calcmode="lin" valueType="num">
                                      <p:cBhvr>
                                        <p:cTn id="60" dur="1000" fill="hold"/>
                                        <p:tgtEl>
                                          <p:spTgt spid="7"/>
                                        </p:tgtEl>
                                        <p:attrNameLst>
                                          <p:attrName>ppt_w</p:attrName>
                                        </p:attrNameLst>
                                      </p:cBhvr>
                                      <p:tavLst>
                                        <p:tav tm="0">
                                          <p:val>
                                            <p:fltVal val="0"/>
                                          </p:val>
                                        </p:tav>
                                        <p:tav tm="100000">
                                          <p:val>
                                            <p:strVal val="#ppt_w"/>
                                          </p:val>
                                        </p:tav>
                                      </p:tavLst>
                                    </p:anim>
                                    <p:anim calcmode="lin" valueType="num">
                                      <p:cBhvr>
                                        <p:cTn id="61" dur="1000" fill="hold"/>
                                        <p:tgtEl>
                                          <p:spTgt spid="7"/>
                                        </p:tgtEl>
                                        <p:attrNameLst>
                                          <p:attrName>ppt_h</p:attrName>
                                        </p:attrNameLst>
                                      </p:cBhvr>
                                      <p:tavLst>
                                        <p:tav tm="0">
                                          <p:val>
                                            <p:fltVal val="0"/>
                                          </p:val>
                                        </p:tav>
                                        <p:tav tm="100000">
                                          <p:val>
                                            <p:strVal val="#ppt_h"/>
                                          </p:val>
                                        </p:tav>
                                      </p:tavLst>
                                    </p:anim>
                                    <p:anim calcmode="lin" valueType="num">
                                      <p:cBhvr>
                                        <p:cTn id="62" dur="1000" fill="hold"/>
                                        <p:tgtEl>
                                          <p:spTgt spid="7"/>
                                        </p:tgtEl>
                                        <p:attrNameLst>
                                          <p:attrName>style.rotation</p:attrName>
                                        </p:attrNameLst>
                                      </p:cBhvr>
                                      <p:tavLst>
                                        <p:tav tm="0">
                                          <p:val>
                                            <p:fltVal val="90"/>
                                          </p:val>
                                        </p:tav>
                                        <p:tav tm="100000">
                                          <p:val>
                                            <p:fltVal val="0"/>
                                          </p:val>
                                        </p:tav>
                                      </p:tavLst>
                                    </p:anim>
                                    <p:animEffect transition="in" filter="fade">
                                      <p:cBhvr>
                                        <p:cTn id="63" dur="1000"/>
                                        <p:tgtEl>
                                          <p:spTgt spid="7"/>
                                        </p:tgtEl>
                                      </p:cBhvr>
                                    </p:animEffect>
                                  </p:childTnLst>
                                </p:cTn>
                              </p:par>
                            </p:childTnLst>
                          </p:cTn>
                        </p:par>
                        <p:par>
                          <p:cTn id="64" fill="hold">
                            <p:stCondLst>
                              <p:cond delay="8000"/>
                            </p:stCondLst>
                            <p:childTnLst>
                              <p:par>
                                <p:cTn id="65" presetID="53" presetClass="entr" presetSubtype="16" fill="hold" grpId="0" nodeType="afterEffect">
                                  <p:stCondLst>
                                    <p:cond delay="0"/>
                                  </p:stCondLst>
                                  <p:childTnLst>
                                    <p:set>
                                      <p:cBhvr>
                                        <p:cTn id="66" dur="1" fill="hold">
                                          <p:stCondLst>
                                            <p:cond delay="0"/>
                                          </p:stCondLst>
                                        </p:cTn>
                                        <p:tgtEl>
                                          <p:spTgt spid="276"/>
                                        </p:tgtEl>
                                        <p:attrNameLst>
                                          <p:attrName>style.visibility</p:attrName>
                                        </p:attrNameLst>
                                      </p:cBhvr>
                                      <p:to>
                                        <p:strVal val="visible"/>
                                      </p:to>
                                    </p:set>
                                    <p:anim calcmode="lin" valueType="num">
                                      <p:cBhvr>
                                        <p:cTn id="67" dur="500" fill="hold"/>
                                        <p:tgtEl>
                                          <p:spTgt spid="276"/>
                                        </p:tgtEl>
                                        <p:attrNameLst>
                                          <p:attrName>ppt_w</p:attrName>
                                        </p:attrNameLst>
                                      </p:cBhvr>
                                      <p:tavLst>
                                        <p:tav tm="0">
                                          <p:val>
                                            <p:fltVal val="0"/>
                                          </p:val>
                                        </p:tav>
                                        <p:tav tm="100000">
                                          <p:val>
                                            <p:strVal val="#ppt_w"/>
                                          </p:val>
                                        </p:tav>
                                      </p:tavLst>
                                    </p:anim>
                                    <p:anim calcmode="lin" valueType="num">
                                      <p:cBhvr>
                                        <p:cTn id="68" dur="500" fill="hold"/>
                                        <p:tgtEl>
                                          <p:spTgt spid="276"/>
                                        </p:tgtEl>
                                        <p:attrNameLst>
                                          <p:attrName>ppt_h</p:attrName>
                                        </p:attrNameLst>
                                      </p:cBhvr>
                                      <p:tavLst>
                                        <p:tav tm="0">
                                          <p:val>
                                            <p:fltVal val="0"/>
                                          </p:val>
                                        </p:tav>
                                        <p:tav tm="100000">
                                          <p:val>
                                            <p:strVal val="#ppt_h"/>
                                          </p:val>
                                        </p:tav>
                                      </p:tavLst>
                                    </p:anim>
                                    <p:animEffect transition="in" filter="fade">
                                      <p:cBhvr>
                                        <p:cTn id="69" dur="500"/>
                                        <p:tgtEl>
                                          <p:spTgt spid="276"/>
                                        </p:tgtEl>
                                      </p:cBhvr>
                                    </p:animEffect>
                                  </p:childTnLst>
                                </p:cTn>
                              </p:par>
                            </p:childTnLst>
                          </p:cTn>
                        </p:par>
                        <p:par>
                          <p:cTn id="70" fill="hold">
                            <p:stCondLst>
                              <p:cond delay="8500"/>
                            </p:stCondLst>
                            <p:childTnLst>
                              <p:par>
                                <p:cTn id="71" presetID="22" presetClass="entr" presetSubtype="4" fill="hold" grpId="0" nodeType="afterEffect">
                                  <p:stCondLst>
                                    <p:cond delay="0"/>
                                  </p:stCondLst>
                                  <p:childTnLst>
                                    <p:set>
                                      <p:cBhvr>
                                        <p:cTn id="72" dur="1" fill="hold">
                                          <p:stCondLst>
                                            <p:cond delay="0"/>
                                          </p:stCondLst>
                                        </p:cTn>
                                        <p:tgtEl>
                                          <p:spTgt spid="254"/>
                                        </p:tgtEl>
                                        <p:attrNameLst>
                                          <p:attrName>style.visibility</p:attrName>
                                        </p:attrNameLst>
                                      </p:cBhvr>
                                      <p:to>
                                        <p:strVal val="visible"/>
                                      </p:to>
                                    </p:set>
                                    <p:animEffect transition="in" filter="wipe(down)">
                                      <p:cBhvr>
                                        <p:cTn id="73" dur="500"/>
                                        <p:tgtEl>
                                          <p:spTgt spid="254"/>
                                        </p:tgtEl>
                                      </p:cBhvr>
                                    </p:animEffect>
                                  </p:childTnLst>
                                </p:cTn>
                              </p:par>
                            </p:childTnLst>
                          </p:cTn>
                        </p:par>
                        <p:par>
                          <p:cTn id="74" fill="hold">
                            <p:stCondLst>
                              <p:cond delay="9000"/>
                            </p:stCondLst>
                            <p:childTnLst>
                              <p:par>
                                <p:cTn id="75" presetID="22" presetClass="entr" presetSubtype="8" fill="hold" grpId="0" nodeType="afterEffect">
                                  <p:stCondLst>
                                    <p:cond delay="0"/>
                                  </p:stCondLst>
                                  <p:childTnLst>
                                    <p:set>
                                      <p:cBhvr>
                                        <p:cTn id="76" dur="1" fill="hold">
                                          <p:stCondLst>
                                            <p:cond delay="0"/>
                                          </p:stCondLst>
                                        </p:cTn>
                                        <p:tgtEl>
                                          <p:spTgt spid="252"/>
                                        </p:tgtEl>
                                        <p:attrNameLst>
                                          <p:attrName>style.visibility</p:attrName>
                                        </p:attrNameLst>
                                      </p:cBhvr>
                                      <p:to>
                                        <p:strVal val="visible"/>
                                      </p:to>
                                    </p:set>
                                    <p:animEffect transition="in" filter="wipe(left)">
                                      <p:cBhvr>
                                        <p:cTn id="77" dur="500"/>
                                        <p:tgtEl>
                                          <p:spTgt spid="252"/>
                                        </p:tgtEl>
                                      </p:cBhvr>
                                    </p:animEffect>
                                  </p:childTnLst>
                                </p:cTn>
                              </p:par>
                            </p:childTnLst>
                          </p:cTn>
                        </p:par>
                        <p:par>
                          <p:cTn id="78" fill="hold">
                            <p:stCondLst>
                              <p:cond delay="9500"/>
                            </p:stCondLst>
                            <p:childTnLst>
                              <p:par>
                                <p:cTn id="79" presetID="31" presetClass="entr" presetSubtype="0" fill="hold" nodeType="after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p:cTn id="81" dur="1000" fill="hold"/>
                                        <p:tgtEl>
                                          <p:spTgt spid="9"/>
                                        </p:tgtEl>
                                        <p:attrNameLst>
                                          <p:attrName>ppt_w</p:attrName>
                                        </p:attrNameLst>
                                      </p:cBhvr>
                                      <p:tavLst>
                                        <p:tav tm="0">
                                          <p:val>
                                            <p:fltVal val="0"/>
                                          </p:val>
                                        </p:tav>
                                        <p:tav tm="100000">
                                          <p:val>
                                            <p:strVal val="#ppt_w"/>
                                          </p:val>
                                        </p:tav>
                                      </p:tavLst>
                                    </p:anim>
                                    <p:anim calcmode="lin" valueType="num">
                                      <p:cBhvr>
                                        <p:cTn id="82" dur="1000" fill="hold"/>
                                        <p:tgtEl>
                                          <p:spTgt spid="9"/>
                                        </p:tgtEl>
                                        <p:attrNameLst>
                                          <p:attrName>ppt_h</p:attrName>
                                        </p:attrNameLst>
                                      </p:cBhvr>
                                      <p:tavLst>
                                        <p:tav tm="0">
                                          <p:val>
                                            <p:fltVal val="0"/>
                                          </p:val>
                                        </p:tav>
                                        <p:tav tm="100000">
                                          <p:val>
                                            <p:strVal val="#ppt_h"/>
                                          </p:val>
                                        </p:tav>
                                      </p:tavLst>
                                    </p:anim>
                                    <p:anim calcmode="lin" valueType="num">
                                      <p:cBhvr>
                                        <p:cTn id="83" dur="1000" fill="hold"/>
                                        <p:tgtEl>
                                          <p:spTgt spid="9"/>
                                        </p:tgtEl>
                                        <p:attrNameLst>
                                          <p:attrName>style.rotation</p:attrName>
                                        </p:attrNameLst>
                                      </p:cBhvr>
                                      <p:tavLst>
                                        <p:tav tm="0">
                                          <p:val>
                                            <p:fltVal val="90"/>
                                          </p:val>
                                        </p:tav>
                                        <p:tav tm="100000">
                                          <p:val>
                                            <p:fltVal val="0"/>
                                          </p:val>
                                        </p:tav>
                                      </p:tavLst>
                                    </p:anim>
                                    <p:animEffect transition="in" filter="fade">
                                      <p:cBhvr>
                                        <p:cTn id="84" dur="1000"/>
                                        <p:tgtEl>
                                          <p:spTgt spid="9"/>
                                        </p:tgtEl>
                                      </p:cBhvr>
                                    </p:animEffect>
                                  </p:childTnLst>
                                </p:cTn>
                              </p:par>
                              <p:par>
                                <p:cTn id="85" presetID="31" presetClass="entr" presetSubtype="0" fill="hold" nodeType="withEffect">
                                  <p:stCondLst>
                                    <p:cond delay="0"/>
                                  </p:stCondLst>
                                  <p:childTnLst>
                                    <p:set>
                                      <p:cBhvr>
                                        <p:cTn id="86" dur="1" fill="hold">
                                          <p:stCondLst>
                                            <p:cond delay="0"/>
                                          </p:stCondLst>
                                        </p:cTn>
                                        <p:tgtEl>
                                          <p:spTgt spid="409"/>
                                        </p:tgtEl>
                                        <p:attrNameLst>
                                          <p:attrName>style.visibility</p:attrName>
                                        </p:attrNameLst>
                                      </p:cBhvr>
                                      <p:to>
                                        <p:strVal val="visible"/>
                                      </p:to>
                                    </p:set>
                                    <p:anim calcmode="lin" valueType="num">
                                      <p:cBhvr>
                                        <p:cTn id="87" dur="1000" fill="hold"/>
                                        <p:tgtEl>
                                          <p:spTgt spid="409"/>
                                        </p:tgtEl>
                                        <p:attrNameLst>
                                          <p:attrName>ppt_w</p:attrName>
                                        </p:attrNameLst>
                                      </p:cBhvr>
                                      <p:tavLst>
                                        <p:tav tm="0">
                                          <p:val>
                                            <p:fltVal val="0"/>
                                          </p:val>
                                        </p:tav>
                                        <p:tav tm="100000">
                                          <p:val>
                                            <p:strVal val="#ppt_w"/>
                                          </p:val>
                                        </p:tav>
                                      </p:tavLst>
                                    </p:anim>
                                    <p:anim calcmode="lin" valueType="num">
                                      <p:cBhvr>
                                        <p:cTn id="88" dur="1000" fill="hold"/>
                                        <p:tgtEl>
                                          <p:spTgt spid="409"/>
                                        </p:tgtEl>
                                        <p:attrNameLst>
                                          <p:attrName>ppt_h</p:attrName>
                                        </p:attrNameLst>
                                      </p:cBhvr>
                                      <p:tavLst>
                                        <p:tav tm="0">
                                          <p:val>
                                            <p:fltVal val="0"/>
                                          </p:val>
                                        </p:tav>
                                        <p:tav tm="100000">
                                          <p:val>
                                            <p:strVal val="#ppt_h"/>
                                          </p:val>
                                        </p:tav>
                                      </p:tavLst>
                                    </p:anim>
                                    <p:anim calcmode="lin" valueType="num">
                                      <p:cBhvr>
                                        <p:cTn id="89" dur="1000" fill="hold"/>
                                        <p:tgtEl>
                                          <p:spTgt spid="409"/>
                                        </p:tgtEl>
                                        <p:attrNameLst>
                                          <p:attrName>style.rotation</p:attrName>
                                        </p:attrNameLst>
                                      </p:cBhvr>
                                      <p:tavLst>
                                        <p:tav tm="0">
                                          <p:val>
                                            <p:fltVal val="90"/>
                                          </p:val>
                                        </p:tav>
                                        <p:tav tm="100000">
                                          <p:val>
                                            <p:fltVal val="0"/>
                                          </p:val>
                                        </p:tav>
                                      </p:tavLst>
                                    </p:anim>
                                    <p:animEffect transition="in" filter="fade">
                                      <p:cBhvr>
                                        <p:cTn id="90" dur="1000"/>
                                        <p:tgtEl>
                                          <p:spTgt spid="409"/>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431"/>
                                        </p:tgtEl>
                                        <p:attrNameLst>
                                          <p:attrName>style.visibility</p:attrName>
                                        </p:attrNameLst>
                                      </p:cBhvr>
                                      <p:to>
                                        <p:strVal val="visible"/>
                                      </p:to>
                                    </p:set>
                                    <p:anim calcmode="lin" valueType="num">
                                      <p:cBhvr>
                                        <p:cTn id="93" dur="500" fill="hold"/>
                                        <p:tgtEl>
                                          <p:spTgt spid="431"/>
                                        </p:tgtEl>
                                        <p:attrNameLst>
                                          <p:attrName>ppt_w</p:attrName>
                                        </p:attrNameLst>
                                      </p:cBhvr>
                                      <p:tavLst>
                                        <p:tav tm="0">
                                          <p:val>
                                            <p:fltVal val="0"/>
                                          </p:val>
                                        </p:tav>
                                        <p:tav tm="100000">
                                          <p:val>
                                            <p:strVal val="#ppt_w"/>
                                          </p:val>
                                        </p:tav>
                                      </p:tavLst>
                                    </p:anim>
                                    <p:anim calcmode="lin" valueType="num">
                                      <p:cBhvr>
                                        <p:cTn id="94" dur="500" fill="hold"/>
                                        <p:tgtEl>
                                          <p:spTgt spid="431"/>
                                        </p:tgtEl>
                                        <p:attrNameLst>
                                          <p:attrName>ppt_h</p:attrName>
                                        </p:attrNameLst>
                                      </p:cBhvr>
                                      <p:tavLst>
                                        <p:tav tm="0">
                                          <p:val>
                                            <p:fltVal val="0"/>
                                          </p:val>
                                        </p:tav>
                                        <p:tav tm="100000">
                                          <p:val>
                                            <p:strVal val="#ppt_h"/>
                                          </p:val>
                                        </p:tav>
                                      </p:tavLst>
                                    </p:anim>
                                    <p:animEffect transition="in" filter="fade">
                                      <p:cBhvr>
                                        <p:cTn id="95" dur="500"/>
                                        <p:tgtEl>
                                          <p:spTgt spid="431"/>
                                        </p:tgtEl>
                                      </p:cBhvr>
                                    </p:animEffect>
                                  </p:childTnLst>
                                </p:cTn>
                              </p:par>
                            </p:childTnLst>
                          </p:cTn>
                        </p:par>
                        <p:par>
                          <p:cTn id="96" fill="hold">
                            <p:stCondLst>
                              <p:cond delay="10500"/>
                            </p:stCondLst>
                            <p:childTnLst>
                              <p:par>
                                <p:cTn id="97" presetID="53" presetClass="entr" presetSubtype="16" fill="hold" grpId="0" nodeType="afterEffect">
                                  <p:stCondLst>
                                    <p:cond delay="0"/>
                                  </p:stCondLst>
                                  <p:childTnLst>
                                    <p:set>
                                      <p:cBhvr>
                                        <p:cTn id="98" dur="1" fill="hold">
                                          <p:stCondLst>
                                            <p:cond delay="0"/>
                                          </p:stCondLst>
                                        </p:cTn>
                                        <p:tgtEl>
                                          <p:spTgt spid="408"/>
                                        </p:tgtEl>
                                        <p:attrNameLst>
                                          <p:attrName>style.visibility</p:attrName>
                                        </p:attrNameLst>
                                      </p:cBhvr>
                                      <p:to>
                                        <p:strVal val="visible"/>
                                      </p:to>
                                    </p:set>
                                    <p:anim calcmode="lin" valueType="num">
                                      <p:cBhvr>
                                        <p:cTn id="99" dur="500" fill="hold"/>
                                        <p:tgtEl>
                                          <p:spTgt spid="408"/>
                                        </p:tgtEl>
                                        <p:attrNameLst>
                                          <p:attrName>ppt_w</p:attrName>
                                        </p:attrNameLst>
                                      </p:cBhvr>
                                      <p:tavLst>
                                        <p:tav tm="0">
                                          <p:val>
                                            <p:fltVal val="0"/>
                                          </p:val>
                                        </p:tav>
                                        <p:tav tm="100000">
                                          <p:val>
                                            <p:strVal val="#ppt_w"/>
                                          </p:val>
                                        </p:tav>
                                      </p:tavLst>
                                    </p:anim>
                                    <p:anim calcmode="lin" valueType="num">
                                      <p:cBhvr>
                                        <p:cTn id="100" dur="500" fill="hold"/>
                                        <p:tgtEl>
                                          <p:spTgt spid="408"/>
                                        </p:tgtEl>
                                        <p:attrNameLst>
                                          <p:attrName>ppt_h</p:attrName>
                                        </p:attrNameLst>
                                      </p:cBhvr>
                                      <p:tavLst>
                                        <p:tav tm="0">
                                          <p:val>
                                            <p:fltVal val="0"/>
                                          </p:val>
                                        </p:tav>
                                        <p:tav tm="100000">
                                          <p:val>
                                            <p:strVal val="#ppt_h"/>
                                          </p:val>
                                        </p:tav>
                                      </p:tavLst>
                                    </p:anim>
                                    <p:animEffect transition="in" filter="fade">
                                      <p:cBhvr>
                                        <p:cTn id="101" dur="500"/>
                                        <p:tgtEl>
                                          <p:spTgt spid="408"/>
                                        </p:tgtEl>
                                      </p:cBhvr>
                                    </p:animEffect>
                                  </p:childTnLst>
                                </p:cTn>
                              </p:par>
                            </p:childTnLst>
                          </p:cTn>
                        </p:par>
                        <p:par>
                          <p:cTn id="102" fill="hold">
                            <p:stCondLst>
                              <p:cond delay="11000"/>
                            </p:stCondLst>
                            <p:childTnLst>
                              <p:par>
                                <p:cTn id="103" presetID="22" presetClass="entr" presetSubtype="8" fill="hold" grpId="0" nodeType="afterEffect">
                                  <p:stCondLst>
                                    <p:cond delay="0"/>
                                  </p:stCondLst>
                                  <p:childTnLst>
                                    <p:set>
                                      <p:cBhvr>
                                        <p:cTn id="104" dur="1" fill="hold">
                                          <p:stCondLst>
                                            <p:cond delay="0"/>
                                          </p:stCondLst>
                                        </p:cTn>
                                        <p:tgtEl>
                                          <p:spTgt spid="248"/>
                                        </p:tgtEl>
                                        <p:attrNameLst>
                                          <p:attrName>style.visibility</p:attrName>
                                        </p:attrNameLst>
                                      </p:cBhvr>
                                      <p:to>
                                        <p:strVal val="visible"/>
                                      </p:to>
                                    </p:set>
                                    <p:animEffect transition="in" filter="wipe(left)">
                                      <p:cBhvr>
                                        <p:cTn id="105" dur="500"/>
                                        <p:tgtEl>
                                          <p:spTgt spid="248"/>
                                        </p:tgtEl>
                                      </p:cBhvr>
                                    </p:animEffect>
                                  </p:childTnLst>
                                </p:cTn>
                              </p:par>
                            </p:childTnLst>
                          </p:cTn>
                        </p:par>
                        <p:par>
                          <p:cTn id="106" fill="hold">
                            <p:stCondLst>
                              <p:cond delay="11500"/>
                            </p:stCondLst>
                            <p:childTnLst>
                              <p:par>
                                <p:cTn id="107" presetID="22" presetClass="entr" presetSubtype="8" fill="hold" grpId="0" nodeType="afterEffect">
                                  <p:stCondLst>
                                    <p:cond delay="0"/>
                                  </p:stCondLst>
                                  <p:childTnLst>
                                    <p:set>
                                      <p:cBhvr>
                                        <p:cTn id="108" dur="1" fill="hold">
                                          <p:stCondLst>
                                            <p:cond delay="0"/>
                                          </p:stCondLst>
                                        </p:cTn>
                                        <p:tgtEl>
                                          <p:spTgt spid="250"/>
                                        </p:tgtEl>
                                        <p:attrNameLst>
                                          <p:attrName>style.visibility</p:attrName>
                                        </p:attrNameLst>
                                      </p:cBhvr>
                                      <p:to>
                                        <p:strVal val="visible"/>
                                      </p:to>
                                    </p:set>
                                    <p:animEffect transition="in" filter="wipe(left)">
                                      <p:cBhvr>
                                        <p:cTn id="109" dur="5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 grpId="0" animBg="1"/>
      <p:bldP spid="276" grpId="0" animBg="1"/>
      <p:bldP spid="298" grpId="0" animBg="1"/>
      <p:bldP spid="408" grpId="0" animBg="1"/>
      <p:bldP spid="248" grpId="0" animBg="1"/>
      <p:bldP spid="250" grpId="0"/>
      <p:bldP spid="251" grpId="0"/>
      <p:bldP spid="252" grpId="0"/>
      <p:bldP spid="253" grpId="0" animBg="1"/>
      <p:bldP spid="25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3686"/>
          <p:cNvSpPr/>
          <p:nvPr/>
        </p:nvSpPr>
        <p:spPr>
          <a:xfrm>
            <a:off x="361773" y="1672680"/>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EF3425"/>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defTabSz="609594">
              <a:defRPr sz="2400">
                <a:solidFill>
                  <a:srgbClr val="000000"/>
                </a:solidFill>
                <a:latin typeface="Calibri"/>
                <a:ea typeface="Calibri"/>
                <a:cs typeface="Calibri"/>
                <a:sym typeface="Calibri"/>
              </a:defRPr>
            </a:pPr>
            <a:endParaRPr sz="1440"/>
          </a:p>
        </p:txBody>
      </p:sp>
      <p:sp>
        <p:nvSpPr>
          <p:cNvPr id="57" name="Shape 2132"/>
          <p:cNvSpPr/>
          <p:nvPr/>
        </p:nvSpPr>
        <p:spPr>
          <a:xfrm rot="18900000">
            <a:off x="10076533" y="1858604"/>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749"/>
          </a:solidFill>
          <a:ln w="12700">
            <a:miter lim="400000"/>
          </a:ln>
        </p:spPr>
        <p:txBody>
          <a:bodyPr lIns="162559" tIns="162559" rIns="162559" bIns="162559" anchor="ctr"/>
          <a:lstStyle/>
          <a:p>
            <a:pPr defTabSz="609524">
              <a:defRPr sz="11600">
                <a:solidFill>
                  <a:srgbClr val="77716C"/>
                </a:solidFill>
                <a:latin typeface="Open Sans Light"/>
                <a:ea typeface="Open Sans Light"/>
                <a:cs typeface="Open Sans Light"/>
                <a:sym typeface="Open Sans Light"/>
              </a:defRPr>
            </a:pPr>
            <a:endParaRPr sz="15467"/>
          </a:p>
        </p:txBody>
      </p:sp>
      <p:grpSp>
        <p:nvGrpSpPr>
          <p:cNvPr id="14" name="Group 13"/>
          <p:cNvGrpSpPr/>
          <p:nvPr/>
        </p:nvGrpSpPr>
        <p:grpSpPr>
          <a:xfrm>
            <a:off x="8709524" y="1937938"/>
            <a:ext cx="2559029" cy="2556905"/>
            <a:chOff x="8709524" y="1937938"/>
            <a:chExt cx="2559029" cy="2556905"/>
          </a:xfrm>
        </p:grpSpPr>
        <p:sp>
          <p:nvSpPr>
            <p:cNvPr id="45" name="Shape 2123"/>
            <p:cNvSpPr/>
            <p:nvPr/>
          </p:nvSpPr>
          <p:spPr>
            <a:xfrm rot="18900000">
              <a:off x="8709524" y="1937938"/>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4546B"/>
            </a:solidFill>
            <a:ln w="12700">
              <a:miter lim="400000"/>
            </a:ln>
          </p:spPr>
          <p:txBody>
            <a:bodyPr lIns="162559" tIns="162559" rIns="162559" bIns="162559" anchor="ctr"/>
            <a:lstStyle/>
            <a:p>
              <a:pPr defTabSz="609524">
                <a:defRPr sz="11600">
                  <a:solidFill>
                    <a:srgbClr val="77716C"/>
                  </a:solidFill>
                  <a:latin typeface="Open Sans Light"/>
                  <a:ea typeface="Open Sans Light"/>
                  <a:cs typeface="Open Sans Light"/>
                  <a:sym typeface="Open Sans Light"/>
                </a:defRPr>
              </a:pPr>
              <a:endParaRPr sz="15467"/>
            </a:p>
          </p:txBody>
        </p:sp>
        <p:sp>
          <p:nvSpPr>
            <p:cNvPr id="46" name="Shape 2124"/>
            <p:cNvSpPr/>
            <p:nvPr/>
          </p:nvSpPr>
          <p:spPr>
            <a:xfrm rot="18900000">
              <a:off x="9997918" y="3224210"/>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4546B"/>
            </a:solidFill>
            <a:ln w="12700">
              <a:miter lim="400000"/>
            </a:ln>
          </p:spPr>
          <p:txBody>
            <a:bodyPr lIns="162559" tIns="162559" rIns="162559" bIns="162559" anchor="ctr"/>
            <a:lstStyle/>
            <a:p>
              <a:pPr defTabSz="609524">
                <a:defRPr sz="11600">
                  <a:solidFill>
                    <a:srgbClr val="77716C"/>
                  </a:solidFill>
                  <a:latin typeface="Open Sans Light"/>
                  <a:ea typeface="Open Sans Light"/>
                  <a:cs typeface="Open Sans Light"/>
                  <a:sym typeface="Open Sans Light"/>
                </a:defRPr>
              </a:pPr>
              <a:endParaRPr sz="15467"/>
            </a:p>
          </p:txBody>
        </p:sp>
        <p:sp>
          <p:nvSpPr>
            <p:cNvPr id="47" name="Shape 2125"/>
            <p:cNvSpPr/>
            <p:nvPr/>
          </p:nvSpPr>
          <p:spPr>
            <a:xfrm rot="18900000">
              <a:off x="9538135" y="2757393"/>
              <a:ext cx="896821"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44546B"/>
            </a:solidFill>
            <a:ln w="12700">
              <a:miter lim="400000"/>
            </a:ln>
          </p:spPr>
          <p:txBody>
            <a:bodyPr lIns="162559" tIns="162559" rIns="162559" bIns="162559" anchor="ctr"/>
            <a:lstStyle/>
            <a:p>
              <a:pPr defTabSz="609524">
                <a:defRPr sz="8400">
                  <a:solidFill>
                    <a:srgbClr val="070707"/>
                  </a:solidFill>
                  <a:latin typeface="Calibri"/>
                  <a:ea typeface="Calibri"/>
                  <a:cs typeface="Calibri"/>
                  <a:sym typeface="Calibri"/>
                </a:defRPr>
              </a:pPr>
              <a:endParaRPr sz="11200" dirty="0"/>
            </a:p>
          </p:txBody>
        </p:sp>
      </p:grpSp>
      <p:grpSp>
        <p:nvGrpSpPr>
          <p:cNvPr id="13" name="Group 12"/>
          <p:cNvGrpSpPr/>
          <p:nvPr/>
        </p:nvGrpSpPr>
        <p:grpSpPr>
          <a:xfrm>
            <a:off x="8618112" y="3309104"/>
            <a:ext cx="2559028" cy="2556908"/>
            <a:chOff x="8618112" y="3309104"/>
            <a:chExt cx="2559028" cy="2556908"/>
          </a:xfrm>
        </p:grpSpPr>
        <p:sp>
          <p:nvSpPr>
            <p:cNvPr id="48" name="Shape 2126"/>
            <p:cNvSpPr/>
            <p:nvPr/>
          </p:nvSpPr>
          <p:spPr>
            <a:xfrm rot="18900000">
              <a:off x="8618112" y="3309104"/>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397B1"/>
            </a:solidFill>
            <a:ln w="12700">
              <a:miter lim="400000"/>
            </a:ln>
          </p:spPr>
          <p:txBody>
            <a:bodyPr lIns="162559" tIns="162559" rIns="162559" bIns="162559" anchor="ctr"/>
            <a:lstStyle/>
            <a:p>
              <a:pPr defTabSz="609524">
                <a:defRPr sz="11600">
                  <a:solidFill>
                    <a:srgbClr val="77716C"/>
                  </a:solidFill>
                  <a:latin typeface="Open Sans Light"/>
                  <a:ea typeface="Open Sans Light"/>
                  <a:cs typeface="Open Sans Light"/>
                  <a:sym typeface="Open Sans Light"/>
                </a:defRPr>
              </a:pPr>
              <a:endParaRPr sz="15467"/>
            </a:p>
          </p:txBody>
        </p:sp>
        <p:sp>
          <p:nvSpPr>
            <p:cNvPr id="49" name="Shape 2127"/>
            <p:cNvSpPr/>
            <p:nvPr/>
          </p:nvSpPr>
          <p:spPr>
            <a:xfrm rot="18900000">
              <a:off x="9906505" y="4595377"/>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397B1"/>
            </a:solidFill>
            <a:ln w="12700">
              <a:miter lim="400000"/>
            </a:ln>
          </p:spPr>
          <p:txBody>
            <a:bodyPr lIns="162559" tIns="162559" rIns="162559" bIns="162559" anchor="ctr"/>
            <a:lstStyle/>
            <a:p>
              <a:pPr defTabSz="609524">
                <a:defRPr sz="11600">
                  <a:solidFill>
                    <a:srgbClr val="77716C"/>
                  </a:solidFill>
                  <a:latin typeface="Open Sans Light"/>
                  <a:ea typeface="Open Sans Light"/>
                  <a:cs typeface="Open Sans Light"/>
                  <a:sym typeface="Open Sans Light"/>
                </a:defRPr>
              </a:pPr>
              <a:endParaRPr sz="15467"/>
            </a:p>
          </p:txBody>
        </p:sp>
        <p:sp>
          <p:nvSpPr>
            <p:cNvPr id="50" name="Shape 2128"/>
            <p:cNvSpPr/>
            <p:nvPr/>
          </p:nvSpPr>
          <p:spPr>
            <a:xfrm rot="18900000">
              <a:off x="9446723" y="4128559"/>
              <a:ext cx="896820"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8397B1"/>
            </a:solidFill>
            <a:ln w="12700">
              <a:miter lim="400000"/>
            </a:ln>
          </p:spPr>
          <p:txBody>
            <a:bodyPr lIns="162559" tIns="162559" rIns="162559" bIns="162559" anchor="ctr"/>
            <a:lstStyle/>
            <a:p>
              <a:pPr defTabSz="609524">
                <a:defRPr sz="8400">
                  <a:solidFill>
                    <a:srgbClr val="070707"/>
                  </a:solidFill>
                  <a:latin typeface="Calibri"/>
                  <a:ea typeface="Calibri"/>
                  <a:cs typeface="Calibri"/>
                  <a:sym typeface="Calibri"/>
                </a:defRPr>
              </a:pPr>
              <a:endParaRPr sz="11200" dirty="0"/>
            </a:p>
          </p:txBody>
        </p:sp>
      </p:grpSp>
      <p:grpSp>
        <p:nvGrpSpPr>
          <p:cNvPr id="12" name="Group 11"/>
          <p:cNvGrpSpPr/>
          <p:nvPr/>
        </p:nvGrpSpPr>
        <p:grpSpPr>
          <a:xfrm>
            <a:off x="7243181" y="3388439"/>
            <a:ext cx="2559029" cy="2556907"/>
            <a:chOff x="7243181" y="3388439"/>
            <a:chExt cx="2559029" cy="2556907"/>
          </a:xfrm>
        </p:grpSpPr>
        <p:sp>
          <p:nvSpPr>
            <p:cNvPr id="53" name="Shape 2129"/>
            <p:cNvSpPr/>
            <p:nvPr/>
          </p:nvSpPr>
          <p:spPr>
            <a:xfrm rot="18900000">
              <a:off x="7243181" y="3388439"/>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F3425"/>
            </a:solidFill>
            <a:ln w="12700">
              <a:miter lim="400000"/>
            </a:ln>
          </p:spPr>
          <p:txBody>
            <a:bodyPr lIns="162559" tIns="162559" rIns="162559" bIns="162559" anchor="ctr"/>
            <a:lstStyle/>
            <a:p>
              <a:pPr defTabSz="609524">
                <a:defRPr sz="11600">
                  <a:solidFill>
                    <a:srgbClr val="77716C"/>
                  </a:solidFill>
                  <a:latin typeface="Open Sans Light"/>
                  <a:ea typeface="Open Sans Light"/>
                  <a:cs typeface="Open Sans Light"/>
                  <a:sym typeface="Open Sans Light"/>
                </a:defRPr>
              </a:pPr>
              <a:endParaRPr sz="15467"/>
            </a:p>
          </p:txBody>
        </p:sp>
        <p:sp>
          <p:nvSpPr>
            <p:cNvPr id="54" name="Shape 2130"/>
            <p:cNvSpPr/>
            <p:nvPr/>
          </p:nvSpPr>
          <p:spPr>
            <a:xfrm rot="18900000">
              <a:off x="8531575" y="4674713"/>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F3425"/>
            </a:solidFill>
            <a:ln w="12700">
              <a:miter lim="400000"/>
            </a:ln>
          </p:spPr>
          <p:txBody>
            <a:bodyPr lIns="162559" tIns="162559" rIns="162559" bIns="162559" anchor="ctr"/>
            <a:lstStyle/>
            <a:p>
              <a:pPr defTabSz="609524">
                <a:defRPr sz="11600">
                  <a:solidFill>
                    <a:srgbClr val="77716C"/>
                  </a:solidFill>
                  <a:latin typeface="Open Sans Light"/>
                  <a:ea typeface="Open Sans Light"/>
                  <a:cs typeface="Open Sans Light"/>
                  <a:sym typeface="Open Sans Light"/>
                </a:defRPr>
              </a:pPr>
              <a:endParaRPr sz="15467"/>
            </a:p>
          </p:txBody>
        </p:sp>
        <p:sp>
          <p:nvSpPr>
            <p:cNvPr id="56" name="Shape 2131"/>
            <p:cNvSpPr/>
            <p:nvPr/>
          </p:nvSpPr>
          <p:spPr>
            <a:xfrm rot="18900000">
              <a:off x="8071791" y="4207894"/>
              <a:ext cx="896820"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EF3425"/>
            </a:solidFill>
            <a:ln w="12700">
              <a:miter lim="400000"/>
            </a:ln>
          </p:spPr>
          <p:txBody>
            <a:bodyPr lIns="162559" tIns="162559" rIns="162559" bIns="162559" anchor="ctr"/>
            <a:lstStyle/>
            <a:p>
              <a:pPr defTabSz="609524">
                <a:defRPr sz="8400">
                  <a:solidFill>
                    <a:srgbClr val="070707"/>
                  </a:solidFill>
                  <a:latin typeface="Calibri"/>
                  <a:ea typeface="Calibri"/>
                  <a:cs typeface="Calibri"/>
                  <a:sym typeface="Calibri"/>
                </a:defRPr>
              </a:pPr>
              <a:endParaRPr sz="11200" dirty="0"/>
            </a:p>
          </p:txBody>
        </p:sp>
      </p:grpSp>
      <p:sp>
        <p:nvSpPr>
          <p:cNvPr id="58" name="Shape 2133"/>
          <p:cNvSpPr/>
          <p:nvPr/>
        </p:nvSpPr>
        <p:spPr>
          <a:xfrm>
            <a:off x="10275247" y="2049363"/>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defTabSz="609524">
              <a:defRPr sz="4800">
                <a:solidFill>
                  <a:srgbClr val="070707"/>
                </a:solidFill>
                <a:latin typeface="Calibri"/>
                <a:ea typeface="Calibri"/>
                <a:cs typeface="Calibri"/>
                <a:sym typeface="Calibri"/>
              </a:defRPr>
            </a:pPr>
            <a:endParaRPr sz="6400"/>
          </a:p>
        </p:txBody>
      </p:sp>
      <p:sp>
        <p:nvSpPr>
          <p:cNvPr id="59" name="Shape 2134"/>
          <p:cNvSpPr/>
          <p:nvPr/>
        </p:nvSpPr>
        <p:spPr>
          <a:xfrm>
            <a:off x="8904002" y="2135205"/>
            <a:ext cx="889137"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defTabSz="609524">
              <a:defRPr sz="4800">
                <a:solidFill>
                  <a:srgbClr val="070707"/>
                </a:solidFill>
                <a:latin typeface="Calibri"/>
                <a:ea typeface="Calibri"/>
                <a:cs typeface="Calibri"/>
                <a:sym typeface="Calibri"/>
              </a:defRPr>
            </a:pPr>
            <a:endParaRPr sz="6400"/>
          </a:p>
        </p:txBody>
      </p:sp>
      <p:sp>
        <p:nvSpPr>
          <p:cNvPr id="60" name="Shape 2135"/>
          <p:cNvSpPr/>
          <p:nvPr/>
        </p:nvSpPr>
        <p:spPr>
          <a:xfrm>
            <a:off x="10193519" y="3424662"/>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defTabSz="609524">
              <a:defRPr sz="4800">
                <a:solidFill>
                  <a:srgbClr val="070707"/>
                </a:solidFill>
                <a:latin typeface="Calibri"/>
                <a:ea typeface="Calibri"/>
                <a:cs typeface="Calibri"/>
                <a:sym typeface="Calibri"/>
              </a:defRPr>
            </a:pPr>
            <a:endParaRPr sz="6400"/>
          </a:p>
        </p:txBody>
      </p:sp>
      <p:sp>
        <p:nvSpPr>
          <p:cNvPr id="63" name="Shape 2136"/>
          <p:cNvSpPr/>
          <p:nvPr/>
        </p:nvSpPr>
        <p:spPr>
          <a:xfrm>
            <a:off x="8822272" y="3502585"/>
            <a:ext cx="889136" cy="889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defTabSz="609524">
              <a:defRPr sz="4800">
                <a:solidFill>
                  <a:srgbClr val="070707"/>
                </a:solidFill>
                <a:latin typeface="Calibri"/>
                <a:ea typeface="Calibri"/>
                <a:cs typeface="Calibri"/>
                <a:sym typeface="Calibri"/>
              </a:defRPr>
            </a:pPr>
            <a:endParaRPr sz="6400"/>
          </a:p>
        </p:txBody>
      </p:sp>
      <p:sp>
        <p:nvSpPr>
          <p:cNvPr id="68" name="Shape 2137"/>
          <p:cNvSpPr/>
          <p:nvPr/>
        </p:nvSpPr>
        <p:spPr>
          <a:xfrm>
            <a:off x="10103869" y="4792043"/>
            <a:ext cx="889136" cy="889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defTabSz="609524">
              <a:defRPr sz="4800">
                <a:solidFill>
                  <a:srgbClr val="070707"/>
                </a:solidFill>
                <a:latin typeface="Calibri"/>
                <a:ea typeface="Calibri"/>
                <a:cs typeface="Calibri"/>
                <a:sym typeface="Calibri"/>
              </a:defRPr>
            </a:pPr>
            <a:endParaRPr sz="6400"/>
          </a:p>
        </p:txBody>
      </p:sp>
      <p:sp>
        <p:nvSpPr>
          <p:cNvPr id="71" name="Shape 2138"/>
          <p:cNvSpPr/>
          <p:nvPr/>
        </p:nvSpPr>
        <p:spPr>
          <a:xfrm>
            <a:off x="7435187" y="3572592"/>
            <a:ext cx="889137"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defTabSz="609524">
              <a:defRPr sz="4800">
                <a:solidFill>
                  <a:srgbClr val="070707"/>
                </a:solidFill>
                <a:latin typeface="Calibri"/>
                <a:ea typeface="Calibri"/>
                <a:cs typeface="Calibri"/>
                <a:sym typeface="Calibri"/>
              </a:defRPr>
            </a:pPr>
            <a:endParaRPr sz="6400"/>
          </a:p>
        </p:txBody>
      </p:sp>
      <p:sp>
        <p:nvSpPr>
          <p:cNvPr id="72" name="Shape 2139"/>
          <p:cNvSpPr/>
          <p:nvPr/>
        </p:nvSpPr>
        <p:spPr>
          <a:xfrm>
            <a:off x="8716786" y="4862049"/>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defTabSz="609524">
              <a:defRPr sz="4800">
                <a:solidFill>
                  <a:srgbClr val="070707"/>
                </a:solidFill>
                <a:latin typeface="Calibri"/>
                <a:ea typeface="Calibri"/>
                <a:cs typeface="Calibri"/>
                <a:sym typeface="Calibri"/>
              </a:defRPr>
            </a:pPr>
            <a:endParaRPr sz="6400"/>
          </a:p>
        </p:txBody>
      </p:sp>
      <p:grpSp>
        <p:nvGrpSpPr>
          <p:cNvPr id="11" name="Group 10"/>
          <p:cNvGrpSpPr/>
          <p:nvPr/>
        </p:nvGrpSpPr>
        <p:grpSpPr>
          <a:xfrm>
            <a:off x="598061" y="1706560"/>
            <a:ext cx="2753114" cy="1685837"/>
            <a:chOff x="1128639" y="2083883"/>
            <a:chExt cx="2753114" cy="1685837"/>
          </a:xfrm>
        </p:grpSpPr>
        <p:sp>
          <p:nvSpPr>
            <p:cNvPr id="85" name="Text Box 10"/>
            <p:cNvSpPr txBox="1">
              <a:spLocks noChangeArrowheads="1"/>
            </p:cNvSpPr>
            <p:nvPr/>
          </p:nvSpPr>
          <p:spPr bwMode="auto">
            <a:xfrm>
              <a:off x="1138553" y="2398120"/>
              <a:ext cx="2743200" cy="1371600"/>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87" name="TextBox 86"/>
            <p:cNvSpPr txBox="1"/>
            <p:nvPr/>
          </p:nvSpPr>
          <p:spPr>
            <a:xfrm>
              <a:off x="1128639" y="2083883"/>
              <a:ext cx="1828800" cy="369332"/>
            </a:xfrm>
            <a:prstGeom prst="rect">
              <a:avLst/>
            </a:prstGeom>
            <a:noFill/>
          </p:spPr>
          <p:txBody>
            <a:bodyPr wrap="square" rtlCol="0">
              <a:spAutoFit/>
            </a:bodyPr>
            <a:lstStyle/>
            <a:p>
              <a:r>
                <a:rPr lang="en-US" b="1" dirty="0">
                  <a:solidFill>
                    <a:schemeClr val="bg1"/>
                  </a:solidFill>
                  <a:latin typeface="Candara" panose="020E0502030303020204" pitchFamily="34" charset="0"/>
                  <a:ea typeface="Roboto Light" panose="02000000000000000000" pitchFamily="2" charset="0"/>
                </a:rPr>
                <a:t>Bullet Title</a:t>
              </a:r>
              <a:endParaRPr lang="ru-RU" b="1" dirty="0">
                <a:solidFill>
                  <a:schemeClr val="bg1"/>
                </a:solidFill>
                <a:latin typeface="Candara" panose="020E0502030303020204" pitchFamily="34" charset="0"/>
                <a:ea typeface="Roboto Light" panose="02000000000000000000" pitchFamily="2" charset="0"/>
              </a:endParaRPr>
            </a:p>
          </p:txBody>
        </p:sp>
      </p:grpSp>
      <p:sp>
        <p:nvSpPr>
          <p:cNvPr id="88" name="Shape 3686"/>
          <p:cNvSpPr/>
          <p:nvPr/>
        </p:nvSpPr>
        <p:spPr>
          <a:xfrm>
            <a:off x="3513560" y="1672680"/>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8397B1"/>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defTabSz="609594">
              <a:defRPr sz="2400">
                <a:solidFill>
                  <a:srgbClr val="000000"/>
                </a:solidFill>
                <a:latin typeface="Calibri"/>
                <a:ea typeface="Calibri"/>
                <a:cs typeface="Calibri"/>
                <a:sym typeface="Calibri"/>
              </a:defRPr>
            </a:pPr>
            <a:endParaRPr sz="1440"/>
          </a:p>
        </p:txBody>
      </p:sp>
      <p:grpSp>
        <p:nvGrpSpPr>
          <p:cNvPr id="89" name="Group 88"/>
          <p:cNvGrpSpPr/>
          <p:nvPr/>
        </p:nvGrpSpPr>
        <p:grpSpPr>
          <a:xfrm>
            <a:off x="3749848" y="1706560"/>
            <a:ext cx="2753114" cy="1685837"/>
            <a:chOff x="1128639" y="2083883"/>
            <a:chExt cx="2753114" cy="1685837"/>
          </a:xfrm>
        </p:grpSpPr>
        <p:sp>
          <p:nvSpPr>
            <p:cNvPr id="92" name="Text Box 10"/>
            <p:cNvSpPr txBox="1">
              <a:spLocks noChangeArrowheads="1"/>
            </p:cNvSpPr>
            <p:nvPr/>
          </p:nvSpPr>
          <p:spPr bwMode="auto">
            <a:xfrm>
              <a:off x="1138553" y="2398120"/>
              <a:ext cx="2743200" cy="1371600"/>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93" name="TextBox 92"/>
            <p:cNvSpPr txBox="1"/>
            <p:nvPr/>
          </p:nvSpPr>
          <p:spPr>
            <a:xfrm>
              <a:off x="1128639" y="2083883"/>
              <a:ext cx="1828800" cy="369332"/>
            </a:xfrm>
            <a:prstGeom prst="rect">
              <a:avLst/>
            </a:prstGeom>
            <a:noFill/>
          </p:spPr>
          <p:txBody>
            <a:bodyPr wrap="square" rtlCol="0">
              <a:spAutoFit/>
            </a:bodyPr>
            <a:lstStyle/>
            <a:p>
              <a:r>
                <a:rPr lang="en-US" b="1" dirty="0">
                  <a:solidFill>
                    <a:schemeClr val="bg1"/>
                  </a:solidFill>
                  <a:latin typeface="Candara" panose="020E0502030303020204" pitchFamily="34" charset="0"/>
                  <a:ea typeface="Roboto Light" panose="02000000000000000000" pitchFamily="2" charset="0"/>
                </a:rPr>
                <a:t>Bullet Title</a:t>
              </a:r>
              <a:endParaRPr lang="ru-RU" b="1" dirty="0">
                <a:solidFill>
                  <a:schemeClr val="bg1"/>
                </a:solidFill>
                <a:latin typeface="Candara" panose="020E0502030303020204" pitchFamily="34" charset="0"/>
                <a:ea typeface="Roboto Light" panose="02000000000000000000" pitchFamily="2" charset="0"/>
              </a:endParaRPr>
            </a:p>
          </p:txBody>
        </p:sp>
      </p:grpSp>
      <p:sp>
        <p:nvSpPr>
          <p:cNvPr id="94" name="Shape 3686"/>
          <p:cNvSpPr/>
          <p:nvPr/>
        </p:nvSpPr>
        <p:spPr>
          <a:xfrm>
            <a:off x="361773" y="3785702"/>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44546B"/>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defTabSz="609594">
              <a:defRPr sz="2400">
                <a:solidFill>
                  <a:srgbClr val="000000"/>
                </a:solidFill>
                <a:latin typeface="Calibri"/>
                <a:ea typeface="Calibri"/>
                <a:cs typeface="Calibri"/>
                <a:sym typeface="Calibri"/>
              </a:defRPr>
            </a:pPr>
            <a:endParaRPr sz="1440"/>
          </a:p>
        </p:txBody>
      </p:sp>
      <p:grpSp>
        <p:nvGrpSpPr>
          <p:cNvPr id="95" name="Group 94"/>
          <p:cNvGrpSpPr/>
          <p:nvPr/>
        </p:nvGrpSpPr>
        <p:grpSpPr>
          <a:xfrm>
            <a:off x="598061" y="3819582"/>
            <a:ext cx="2753114" cy="1685837"/>
            <a:chOff x="1128639" y="2083883"/>
            <a:chExt cx="2753114" cy="1685837"/>
          </a:xfrm>
        </p:grpSpPr>
        <p:sp>
          <p:nvSpPr>
            <p:cNvPr id="96" name="Text Box 10"/>
            <p:cNvSpPr txBox="1">
              <a:spLocks noChangeArrowheads="1"/>
            </p:cNvSpPr>
            <p:nvPr/>
          </p:nvSpPr>
          <p:spPr bwMode="auto">
            <a:xfrm>
              <a:off x="1138553" y="2398120"/>
              <a:ext cx="2743200" cy="1371600"/>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97" name="TextBox 96"/>
            <p:cNvSpPr txBox="1"/>
            <p:nvPr/>
          </p:nvSpPr>
          <p:spPr>
            <a:xfrm>
              <a:off x="1128639" y="2083883"/>
              <a:ext cx="1828800" cy="369332"/>
            </a:xfrm>
            <a:prstGeom prst="rect">
              <a:avLst/>
            </a:prstGeom>
            <a:noFill/>
          </p:spPr>
          <p:txBody>
            <a:bodyPr wrap="square" rtlCol="0">
              <a:spAutoFit/>
            </a:bodyPr>
            <a:lstStyle/>
            <a:p>
              <a:r>
                <a:rPr lang="en-US" b="1" dirty="0">
                  <a:solidFill>
                    <a:schemeClr val="bg1"/>
                  </a:solidFill>
                  <a:latin typeface="Candara" panose="020E0502030303020204" pitchFamily="34" charset="0"/>
                  <a:ea typeface="Roboto Light" panose="02000000000000000000" pitchFamily="2" charset="0"/>
                </a:rPr>
                <a:t>Bullet Title</a:t>
              </a:r>
              <a:endParaRPr lang="ru-RU" b="1" dirty="0">
                <a:solidFill>
                  <a:schemeClr val="bg1"/>
                </a:solidFill>
                <a:latin typeface="Candara" panose="020E0502030303020204" pitchFamily="34" charset="0"/>
                <a:ea typeface="Roboto Light" panose="02000000000000000000" pitchFamily="2" charset="0"/>
              </a:endParaRPr>
            </a:p>
          </p:txBody>
        </p:sp>
      </p:grpSp>
      <p:sp>
        <p:nvSpPr>
          <p:cNvPr id="98" name="Shape 3686"/>
          <p:cNvSpPr/>
          <p:nvPr/>
        </p:nvSpPr>
        <p:spPr>
          <a:xfrm>
            <a:off x="3517389" y="3985250"/>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2C3749"/>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defTabSz="609594">
              <a:defRPr sz="2400">
                <a:solidFill>
                  <a:srgbClr val="000000"/>
                </a:solidFill>
                <a:latin typeface="Calibri"/>
                <a:ea typeface="Calibri"/>
                <a:cs typeface="Calibri"/>
                <a:sym typeface="Calibri"/>
              </a:defRPr>
            </a:pPr>
            <a:endParaRPr sz="1440"/>
          </a:p>
        </p:txBody>
      </p:sp>
      <p:grpSp>
        <p:nvGrpSpPr>
          <p:cNvPr id="99" name="Group 98"/>
          <p:cNvGrpSpPr/>
          <p:nvPr/>
        </p:nvGrpSpPr>
        <p:grpSpPr>
          <a:xfrm>
            <a:off x="3753677" y="4019130"/>
            <a:ext cx="2753114" cy="1685837"/>
            <a:chOff x="1128639" y="2083883"/>
            <a:chExt cx="2753114" cy="1685837"/>
          </a:xfrm>
        </p:grpSpPr>
        <p:sp>
          <p:nvSpPr>
            <p:cNvPr id="100" name="Text Box 10"/>
            <p:cNvSpPr txBox="1">
              <a:spLocks noChangeArrowheads="1"/>
            </p:cNvSpPr>
            <p:nvPr/>
          </p:nvSpPr>
          <p:spPr bwMode="auto">
            <a:xfrm>
              <a:off x="1138553" y="2398120"/>
              <a:ext cx="2743200" cy="1371600"/>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103" name="TextBox 102"/>
            <p:cNvSpPr txBox="1"/>
            <p:nvPr/>
          </p:nvSpPr>
          <p:spPr>
            <a:xfrm>
              <a:off x="1128639" y="2083883"/>
              <a:ext cx="1828800" cy="369332"/>
            </a:xfrm>
            <a:prstGeom prst="rect">
              <a:avLst/>
            </a:prstGeom>
            <a:noFill/>
          </p:spPr>
          <p:txBody>
            <a:bodyPr wrap="square" rtlCol="0">
              <a:spAutoFit/>
            </a:bodyPr>
            <a:lstStyle/>
            <a:p>
              <a:r>
                <a:rPr lang="en-US" b="1" dirty="0">
                  <a:solidFill>
                    <a:schemeClr val="bg1"/>
                  </a:solidFill>
                  <a:latin typeface="Candara" panose="020E0502030303020204" pitchFamily="34" charset="0"/>
                  <a:ea typeface="Roboto Light" panose="02000000000000000000" pitchFamily="2" charset="0"/>
                </a:rPr>
                <a:t>Bullet Title</a:t>
              </a:r>
              <a:endParaRPr lang="ru-RU" b="1" dirty="0">
                <a:solidFill>
                  <a:schemeClr val="bg1"/>
                </a:solidFill>
                <a:latin typeface="Candara" panose="020E0502030303020204" pitchFamily="34" charset="0"/>
                <a:ea typeface="Roboto Light" panose="02000000000000000000" pitchFamily="2" charset="0"/>
              </a:endParaRPr>
            </a:p>
          </p:txBody>
        </p:sp>
      </p:grpSp>
      <p:grpSp>
        <p:nvGrpSpPr>
          <p:cNvPr id="104" name="Group 103"/>
          <p:cNvGrpSpPr/>
          <p:nvPr/>
        </p:nvGrpSpPr>
        <p:grpSpPr>
          <a:xfrm>
            <a:off x="3341511" y="258228"/>
            <a:ext cx="5508978" cy="954108"/>
            <a:chOff x="3341511" y="258228"/>
            <a:chExt cx="5508978" cy="954108"/>
          </a:xfrm>
        </p:grpSpPr>
        <p:sp>
          <p:nvSpPr>
            <p:cNvPr id="105" name="TextBox 104"/>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108" name="TextBox 107"/>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sp>
        <p:nvSpPr>
          <p:cNvPr id="113" name="Freeform 21"/>
          <p:cNvSpPr>
            <a:spLocks noChangeArrowheads="1"/>
          </p:cNvSpPr>
          <p:nvPr/>
        </p:nvSpPr>
        <p:spPr bwMode="auto">
          <a:xfrm>
            <a:off x="10456351" y="5122255"/>
            <a:ext cx="187165" cy="256238"/>
          </a:xfrm>
          <a:custGeom>
            <a:avLst/>
            <a:gdLst>
              <a:gd name="T0" fmla="*/ 182 w 371"/>
              <a:gd name="T1" fmla="*/ 320 h 509"/>
              <a:gd name="T2" fmla="*/ 264 w 371"/>
              <a:gd name="T3" fmla="*/ 239 h 509"/>
              <a:gd name="T4" fmla="*/ 264 w 371"/>
              <a:gd name="T5" fmla="*/ 81 h 509"/>
              <a:gd name="T6" fmla="*/ 182 w 371"/>
              <a:gd name="T7" fmla="*/ 0 h 509"/>
              <a:gd name="T8" fmla="*/ 106 w 371"/>
              <a:gd name="T9" fmla="*/ 81 h 509"/>
              <a:gd name="T10" fmla="*/ 106 w 371"/>
              <a:gd name="T11" fmla="*/ 239 h 509"/>
              <a:gd name="T12" fmla="*/ 182 w 371"/>
              <a:gd name="T13" fmla="*/ 320 h 509"/>
              <a:gd name="T14" fmla="*/ 325 w 371"/>
              <a:gd name="T15" fmla="*/ 239 h 509"/>
              <a:gd name="T16" fmla="*/ 182 w 371"/>
              <a:gd name="T17" fmla="*/ 376 h 509"/>
              <a:gd name="T18" fmla="*/ 45 w 371"/>
              <a:gd name="T19" fmla="*/ 239 h 509"/>
              <a:gd name="T20" fmla="*/ 0 w 371"/>
              <a:gd name="T21" fmla="*/ 239 h 509"/>
              <a:gd name="T22" fmla="*/ 157 w 371"/>
              <a:gd name="T23" fmla="*/ 416 h 509"/>
              <a:gd name="T24" fmla="*/ 157 w 371"/>
              <a:gd name="T25" fmla="*/ 508 h 509"/>
              <a:gd name="T26" fmla="*/ 213 w 371"/>
              <a:gd name="T27" fmla="*/ 508 h 509"/>
              <a:gd name="T28" fmla="*/ 213 w 371"/>
              <a:gd name="T29" fmla="*/ 416 h 509"/>
              <a:gd name="T30" fmla="*/ 370 w 371"/>
              <a:gd name="T31" fmla="*/ 239 h 509"/>
              <a:gd name="T32" fmla="*/ 325 w 371"/>
              <a:gd name="T33" fmla="*/ 239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1" h="509">
                <a:moveTo>
                  <a:pt x="182" y="320"/>
                </a:moveTo>
                <a:cubicBezTo>
                  <a:pt x="228" y="320"/>
                  <a:pt x="264" y="284"/>
                  <a:pt x="264" y="239"/>
                </a:cubicBezTo>
                <a:lnTo>
                  <a:pt x="264" y="81"/>
                </a:lnTo>
                <a:cubicBezTo>
                  <a:pt x="264" y="35"/>
                  <a:pt x="226" y="0"/>
                  <a:pt x="182" y="0"/>
                </a:cubicBezTo>
                <a:cubicBezTo>
                  <a:pt x="139" y="0"/>
                  <a:pt x="106" y="35"/>
                  <a:pt x="106" y="81"/>
                </a:cubicBezTo>
                <a:lnTo>
                  <a:pt x="106" y="239"/>
                </a:lnTo>
                <a:cubicBezTo>
                  <a:pt x="106" y="284"/>
                  <a:pt x="142" y="320"/>
                  <a:pt x="182" y="320"/>
                </a:cubicBezTo>
                <a:close/>
                <a:moveTo>
                  <a:pt x="325" y="239"/>
                </a:moveTo>
                <a:cubicBezTo>
                  <a:pt x="325" y="320"/>
                  <a:pt x="256" y="376"/>
                  <a:pt x="182" y="376"/>
                </a:cubicBezTo>
                <a:cubicBezTo>
                  <a:pt x="109" y="376"/>
                  <a:pt x="45" y="320"/>
                  <a:pt x="45" y="239"/>
                </a:cubicBezTo>
                <a:lnTo>
                  <a:pt x="0" y="239"/>
                </a:lnTo>
                <a:cubicBezTo>
                  <a:pt x="0" y="330"/>
                  <a:pt x="71" y="406"/>
                  <a:pt x="157" y="416"/>
                </a:cubicBezTo>
                <a:lnTo>
                  <a:pt x="157" y="508"/>
                </a:lnTo>
                <a:lnTo>
                  <a:pt x="213" y="508"/>
                </a:lnTo>
                <a:lnTo>
                  <a:pt x="213" y="416"/>
                </a:lnTo>
                <a:cubicBezTo>
                  <a:pt x="299" y="406"/>
                  <a:pt x="370" y="330"/>
                  <a:pt x="370" y="239"/>
                </a:cubicBezTo>
                <a:lnTo>
                  <a:pt x="325" y="239"/>
                </a:lnTo>
                <a:close/>
              </a:path>
            </a:pathLst>
          </a:custGeom>
          <a:solidFill>
            <a:schemeClr val="bg2">
              <a:lumMod val="10000"/>
            </a:schemeClr>
          </a:solidFill>
          <a:ln>
            <a:noFill/>
          </a:ln>
          <a:effectLst/>
        </p:spPr>
        <p:txBody>
          <a:bodyPr wrap="none" anchor="ctr"/>
          <a:lstStyle/>
          <a:p>
            <a:endParaRPr lang="en-US"/>
          </a:p>
        </p:txBody>
      </p:sp>
      <p:sp>
        <p:nvSpPr>
          <p:cNvPr id="116" name="Freeform 22"/>
          <p:cNvSpPr>
            <a:spLocks noChangeArrowheads="1"/>
          </p:cNvSpPr>
          <p:nvPr/>
        </p:nvSpPr>
        <p:spPr bwMode="auto">
          <a:xfrm>
            <a:off x="8998905" y="5199655"/>
            <a:ext cx="320854" cy="213903"/>
          </a:xfrm>
          <a:custGeom>
            <a:avLst/>
            <a:gdLst>
              <a:gd name="T0" fmla="*/ 528 w 636"/>
              <a:gd name="T1" fmla="*/ 371 h 423"/>
              <a:gd name="T2" fmla="*/ 584 w 636"/>
              <a:gd name="T3" fmla="*/ 315 h 423"/>
              <a:gd name="T4" fmla="*/ 584 w 636"/>
              <a:gd name="T5" fmla="*/ 51 h 423"/>
              <a:gd name="T6" fmla="*/ 528 w 636"/>
              <a:gd name="T7" fmla="*/ 0 h 423"/>
              <a:gd name="T8" fmla="*/ 107 w 636"/>
              <a:gd name="T9" fmla="*/ 0 h 423"/>
              <a:gd name="T10" fmla="*/ 51 w 636"/>
              <a:gd name="T11" fmla="*/ 51 h 423"/>
              <a:gd name="T12" fmla="*/ 51 w 636"/>
              <a:gd name="T13" fmla="*/ 315 h 423"/>
              <a:gd name="T14" fmla="*/ 107 w 636"/>
              <a:gd name="T15" fmla="*/ 371 h 423"/>
              <a:gd name="T16" fmla="*/ 0 w 636"/>
              <a:gd name="T17" fmla="*/ 371 h 423"/>
              <a:gd name="T18" fmla="*/ 0 w 636"/>
              <a:gd name="T19" fmla="*/ 422 h 423"/>
              <a:gd name="T20" fmla="*/ 635 w 636"/>
              <a:gd name="T21" fmla="*/ 422 h 423"/>
              <a:gd name="T22" fmla="*/ 635 w 636"/>
              <a:gd name="T23" fmla="*/ 371 h 423"/>
              <a:gd name="T24" fmla="*/ 528 w 636"/>
              <a:gd name="T25" fmla="*/ 371 h 423"/>
              <a:gd name="T26" fmla="*/ 107 w 636"/>
              <a:gd name="T27" fmla="*/ 51 h 423"/>
              <a:gd name="T28" fmla="*/ 528 w 636"/>
              <a:gd name="T29" fmla="*/ 51 h 423"/>
              <a:gd name="T30" fmla="*/ 528 w 636"/>
              <a:gd name="T31" fmla="*/ 315 h 423"/>
              <a:gd name="T32" fmla="*/ 107 w 636"/>
              <a:gd name="T33" fmla="*/ 315 h 423"/>
              <a:gd name="T34" fmla="*/ 107 w 636"/>
              <a:gd name="T35" fmla="*/ 51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6" h="423">
                <a:moveTo>
                  <a:pt x="528" y="371"/>
                </a:moveTo>
                <a:cubicBezTo>
                  <a:pt x="559" y="371"/>
                  <a:pt x="584" y="346"/>
                  <a:pt x="584" y="315"/>
                </a:cubicBezTo>
                <a:lnTo>
                  <a:pt x="584" y="51"/>
                </a:lnTo>
                <a:cubicBezTo>
                  <a:pt x="584" y="21"/>
                  <a:pt x="559" y="0"/>
                  <a:pt x="528" y="0"/>
                </a:cubicBezTo>
                <a:lnTo>
                  <a:pt x="107" y="0"/>
                </a:lnTo>
                <a:cubicBezTo>
                  <a:pt x="76" y="0"/>
                  <a:pt x="51" y="21"/>
                  <a:pt x="51" y="51"/>
                </a:cubicBezTo>
                <a:lnTo>
                  <a:pt x="51" y="315"/>
                </a:lnTo>
                <a:cubicBezTo>
                  <a:pt x="51" y="346"/>
                  <a:pt x="76" y="371"/>
                  <a:pt x="107" y="371"/>
                </a:cubicBezTo>
                <a:lnTo>
                  <a:pt x="0" y="371"/>
                </a:lnTo>
                <a:lnTo>
                  <a:pt x="0" y="422"/>
                </a:lnTo>
                <a:lnTo>
                  <a:pt x="635" y="422"/>
                </a:lnTo>
                <a:lnTo>
                  <a:pt x="635" y="371"/>
                </a:lnTo>
                <a:lnTo>
                  <a:pt x="528" y="371"/>
                </a:lnTo>
                <a:close/>
                <a:moveTo>
                  <a:pt x="107" y="51"/>
                </a:moveTo>
                <a:lnTo>
                  <a:pt x="528" y="51"/>
                </a:lnTo>
                <a:lnTo>
                  <a:pt x="528" y="315"/>
                </a:lnTo>
                <a:lnTo>
                  <a:pt x="107" y="315"/>
                </a:lnTo>
                <a:lnTo>
                  <a:pt x="107" y="51"/>
                </a:lnTo>
                <a:close/>
              </a:path>
            </a:pathLst>
          </a:custGeom>
          <a:solidFill>
            <a:schemeClr val="bg2">
              <a:lumMod val="10000"/>
            </a:schemeClr>
          </a:solidFill>
          <a:ln>
            <a:noFill/>
          </a:ln>
          <a:effectLst/>
        </p:spPr>
        <p:txBody>
          <a:bodyPr wrap="none" anchor="ctr"/>
          <a:lstStyle/>
          <a:p>
            <a:endParaRPr lang="en-US"/>
          </a:p>
        </p:txBody>
      </p:sp>
      <p:sp>
        <p:nvSpPr>
          <p:cNvPr id="117" name="Freeform 23"/>
          <p:cNvSpPr>
            <a:spLocks noChangeArrowheads="1"/>
          </p:cNvSpPr>
          <p:nvPr/>
        </p:nvSpPr>
        <p:spPr bwMode="auto">
          <a:xfrm>
            <a:off x="9171060" y="3814232"/>
            <a:ext cx="187165" cy="269606"/>
          </a:xfrm>
          <a:custGeom>
            <a:avLst/>
            <a:gdLst>
              <a:gd name="T0" fmla="*/ 320 w 372"/>
              <a:gd name="T1" fmla="*/ 0 h 534"/>
              <a:gd name="T2" fmla="*/ 50 w 372"/>
              <a:gd name="T3" fmla="*/ 0 h 534"/>
              <a:gd name="T4" fmla="*/ 0 w 372"/>
              <a:gd name="T5" fmla="*/ 56 h 534"/>
              <a:gd name="T6" fmla="*/ 0 w 372"/>
              <a:gd name="T7" fmla="*/ 477 h 534"/>
              <a:gd name="T8" fmla="*/ 50 w 372"/>
              <a:gd name="T9" fmla="*/ 533 h 534"/>
              <a:gd name="T10" fmla="*/ 320 w 372"/>
              <a:gd name="T11" fmla="*/ 533 h 534"/>
              <a:gd name="T12" fmla="*/ 371 w 372"/>
              <a:gd name="T13" fmla="*/ 477 h 534"/>
              <a:gd name="T14" fmla="*/ 371 w 372"/>
              <a:gd name="T15" fmla="*/ 56 h 534"/>
              <a:gd name="T16" fmla="*/ 320 w 372"/>
              <a:gd name="T17" fmla="*/ 0 h 534"/>
              <a:gd name="T18" fmla="*/ 188 w 372"/>
              <a:gd name="T19" fmla="*/ 56 h 534"/>
              <a:gd name="T20" fmla="*/ 238 w 372"/>
              <a:gd name="T21" fmla="*/ 106 h 534"/>
              <a:gd name="T22" fmla="*/ 188 w 372"/>
              <a:gd name="T23" fmla="*/ 162 h 534"/>
              <a:gd name="T24" fmla="*/ 132 w 372"/>
              <a:gd name="T25" fmla="*/ 106 h 534"/>
              <a:gd name="T26" fmla="*/ 188 w 372"/>
              <a:gd name="T27" fmla="*/ 56 h 534"/>
              <a:gd name="T28" fmla="*/ 188 w 372"/>
              <a:gd name="T29" fmla="*/ 477 h 534"/>
              <a:gd name="T30" fmla="*/ 50 w 372"/>
              <a:gd name="T31" fmla="*/ 345 h 534"/>
              <a:gd name="T32" fmla="*/ 188 w 372"/>
              <a:gd name="T33" fmla="*/ 213 h 534"/>
              <a:gd name="T34" fmla="*/ 320 w 372"/>
              <a:gd name="T35" fmla="*/ 345 h 534"/>
              <a:gd name="T36" fmla="*/ 188 w 372"/>
              <a:gd name="T37" fmla="*/ 477 h 534"/>
              <a:gd name="T38" fmla="*/ 188 w 372"/>
              <a:gd name="T39" fmla="*/ 264 h 534"/>
              <a:gd name="T40" fmla="*/ 106 w 372"/>
              <a:gd name="T41" fmla="*/ 345 h 534"/>
              <a:gd name="T42" fmla="*/ 188 w 372"/>
              <a:gd name="T43" fmla="*/ 426 h 534"/>
              <a:gd name="T44" fmla="*/ 264 w 372"/>
              <a:gd name="T45" fmla="*/ 345 h 534"/>
              <a:gd name="T46" fmla="*/ 188 w 372"/>
              <a:gd name="T47" fmla="*/ 26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534">
                <a:moveTo>
                  <a:pt x="320" y="0"/>
                </a:moveTo>
                <a:lnTo>
                  <a:pt x="50" y="0"/>
                </a:lnTo>
                <a:cubicBezTo>
                  <a:pt x="25" y="0"/>
                  <a:pt x="0" y="25"/>
                  <a:pt x="0" y="56"/>
                </a:cubicBezTo>
                <a:lnTo>
                  <a:pt x="0" y="477"/>
                </a:lnTo>
                <a:cubicBezTo>
                  <a:pt x="0" y="508"/>
                  <a:pt x="25" y="533"/>
                  <a:pt x="50" y="533"/>
                </a:cubicBezTo>
                <a:lnTo>
                  <a:pt x="320" y="533"/>
                </a:lnTo>
                <a:cubicBezTo>
                  <a:pt x="345" y="533"/>
                  <a:pt x="371" y="508"/>
                  <a:pt x="371" y="477"/>
                </a:cubicBezTo>
                <a:lnTo>
                  <a:pt x="371" y="56"/>
                </a:lnTo>
                <a:cubicBezTo>
                  <a:pt x="371" y="25"/>
                  <a:pt x="345" y="0"/>
                  <a:pt x="320" y="0"/>
                </a:cubicBezTo>
                <a:close/>
                <a:moveTo>
                  <a:pt x="188" y="56"/>
                </a:moveTo>
                <a:cubicBezTo>
                  <a:pt x="213" y="56"/>
                  <a:pt x="238" y="76"/>
                  <a:pt x="238" y="106"/>
                </a:cubicBezTo>
                <a:cubicBezTo>
                  <a:pt x="238" y="137"/>
                  <a:pt x="216" y="162"/>
                  <a:pt x="188" y="162"/>
                </a:cubicBezTo>
                <a:cubicBezTo>
                  <a:pt x="160" y="162"/>
                  <a:pt x="132" y="137"/>
                  <a:pt x="132" y="106"/>
                </a:cubicBezTo>
                <a:cubicBezTo>
                  <a:pt x="132" y="76"/>
                  <a:pt x="157" y="56"/>
                  <a:pt x="188" y="56"/>
                </a:cubicBezTo>
                <a:close/>
                <a:moveTo>
                  <a:pt x="188" y="477"/>
                </a:moveTo>
                <a:cubicBezTo>
                  <a:pt x="111" y="477"/>
                  <a:pt x="50" y="419"/>
                  <a:pt x="50" y="345"/>
                </a:cubicBezTo>
                <a:cubicBezTo>
                  <a:pt x="50" y="271"/>
                  <a:pt x="114" y="213"/>
                  <a:pt x="188" y="213"/>
                </a:cubicBezTo>
                <a:cubicBezTo>
                  <a:pt x="261" y="213"/>
                  <a:pt x="320" y="271"/>
                  <a:pt x="320" y="345"/>
                </a:cubicBezTo>
                <a:cubicBezTo>
                  <a:pt x="320" y="419"/>
                  <a:pt x="259" y="477"/>
                  <a:pt x="188" y="477"/>
                </a:cubicBezTo>
                <a:close/>
                <a:moveTo>
                  <a:pt x="188" y="264"/>
                </a:moveTo>
                <a:cubicBezTo>
                  <a:pt x="142" y="264"/>
                  <a:pt x="106" y="299"/>
                  <a:pt x="106" y="345"/>
                </a:cubicBezTo>
                <a:cubicBezTo>
                  <a:pt x="106" y="391"/>
                  <a:pt x="144" y="426"/>
                  <a:pt x="188" y="426"/>
                </a:cubicBezTo>
                <a:cubicBezTo>
                  <a:pt x="231" y="426"/>
                  <a:pt x="264" y="391"/>
                  <a:pt x="264" y="345"/>
                </a:cubicBezTo>
                <a:cubicBezTo>
                  <a:pt x="264" y="299"/>
                  <a:pt x="228" y="264"/>
                  <a:pt x="188" y="264"/>
                </a:cubicBezTo>
                <a:close/>
              </a:path>
            </a:pathLst>
          </a:custGeom>
          <a:solidFill>
            <a:schemeClr val="bg2">
              <a:lumMod val="10000"/>
            </a:schemeClr>
          </a:solidFill>
          <a:ln>
            <a:noFill/>
          </a:ln>
          <a:effectLst/>
        </p:spPr>
        <p:txBody>
          <a:bodyPr wrap="none" anchor="ctr"/>
          <a:lstStyle/>
          <a:p>
            <a:endParaRPr lang="en-US"/>
          </a:p>
        </p:txBody>
      </p:sp>
      <p:sp>
        <p:nvSpPr>
          <p:cNvPr id="118" name="Freeform 25"/>
          <p:cNvSpPr>
            <a:spLocks noChangeArrowheads="1"/>
          </p:cNvSpPr>
          <p:nvPr/>
        </p:nvSpPr>
        <p:spPr bwMode="auto">
          <a:xfrm>
            <a:off x="9252363" y="2433829"/>
            <a:ext cx="213903" cy="296345"/>
          </a:xfrm>
          <a:custGeom>
            <a:avLst/>
            <a:gdLst>
              <a:gd name="T0" fmla="*/ 239 w 422"/>
              <a:gd name="T1" fmla="*/ 0 h 585"/>
              <a:gd name="T2" fmla="*/ 239 w 422"/>
              <a:gd name="T3" fmla="*/ 213 h 585"/>
              <a:gd name="T4" fmla="*/ 421 w 422"/>
              <a:gd name="T5" fmla="*/ 213 h 585"/>
              <a:gd name="T6" fmla="*/ 239 w 422"/>
              <a:gd name="T7" fmla="*/ 0 h 585"/>
              <a:gd name="T8" fmla="*/ 0 w 422"/>
              <a:gd name="T9" fmla="*/ 371 h 585"/>
              <a:gd name="T10" fmla="*/ 213 w 422"/>
              <a:gd name="T11" fmla="*/ 584 h 585"/>
              <a:gd name="T12" fmla="*/ 421 w 422"/>
              <a:gd name="T13" fmla="*/ 371 h 585"/>
              <a:gd name="T14" fmla="*/ 421 w 422"/>
              <a:gd name="T15" fmla="*/ 264 h 585"/>
              <a:gd name="T16" fmla="*/ 0 w 422"/>
              <a:gd name="T17" fmla="*/ 264 h 585"/>
              <a:gd name="T18" fmla="*/ 0 w 422"/>
              <a:gd name="T19" fmla="*/ 371 h 585"/>
              <a:gd name="T20" fmla="*/ 183 w 422"/>
              <a:gd name="T21" fmla="*/ 0 h 585"/>
              <a:gd name="T22" fmla="*/ 0 w 422"/>
              <a:gd name="T23" fmla="*/ 213 h 585"/>
              <a:gd name="T24" fmla="*/ 183 w 422"/>
              <a:gd name="T25" fmla="*/ 213 h 585"/>
              <a:gd name="T26" fmla="*/ 183 w 422"/>
              <a:gd name="T27" fmla="*/ 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2" h="585">
                <a:moveTo>
                  <a:pt x="239" y="0"/>
                </a:moveTo>
                <a:lnTo>
                  <a:pt x="239" y="213"/>
                </a:lnTo>
                <a:lnTo>
                  <a:pt x="421" y="213"/>
                </a:lnTo>
                <a:cubicBezTo>
                  <a:pt x="421" y="102"/>
                  <a:pt x="340" y="15"/>
                  <a:pt x="239" y="0"/>
                </a:cubicBezTo>
                <a:close/>
                <a:moveTo>
                  <a:pt x="0" y="371"/>
                </a:moveTo>
                <a:cubicBezTo>
                  <a:pt x="0" y="488"/>
                  <a:pt x="96" y="584"/>
                  <a:pt x="213" y="584"/>
                </a:cubicBezTo>
                <a:cubicBezTo>
                  <a:pt x="330" y="584"/>
                  <a:pt x="421" y="488"/>
                  <a:pt x="421" y="371"/>
                </a:cubicBezTo>
                <a:lnTo>
                  <a:pt x="421" y="264"/>
                </a:lnTo>
                <a:lnTo>
                  <a:pt x="0" y="264"/>
                </a:lnTo>
                <a:lnTo>
                  <a:pt x="0" y="371"/>
                </a:lnTo>
                <a:close/>
                <a:moveTo>
                  <a:pt x="183" y="0"/>
                </a:moveTo>
                <a:cubicBezTo>
                  <a:pt x="81" y="15"/>
                  <a:pt x="0" y="102"/>
                  <a:pt x="0" y="213"/>
                </a:cubicBezTo>
                <a:lnTo>
                  <a:pt x="183" y="213"/>
                </a:lnTo>
                <a:lnTo>
                  <a:pt x="183" y="0"/>
                </a:lnTo>
                <a:close/>
              </a:path>
            </a:pathLst>
          </a:custGeom>
          <a:solidFill>
            <a:schemeClr val="bg2">
              <a:lumMod val="10000"/>
            </a:schemeClr>
          </a:solidFill>
          <a:ln>
            <a:noFill/>
          </a:ln>
          <a:effectLst/>
        </p:spPr>
        <p:txBody>
          <a:bodyPr wrap="none" anchor="ctr"/>
          <a:lstStyle/>
          <a:p>
            <a:endParaRPr lang="en-US"/>
          </a:p>
        </p:txBody>
      </p:sp>
      <p:sp>
        <p:nvSpPr>
          <p:cNvPr id="120" name="Freeform 28"/>
          <p:cNvSpPr>
            <a:spLocks noChangeArrowheads="1"/>
          </p:cNvSpPr>
          <p:nvPr/>
        </p:nvSpPr>
        <p:spPr bwMode="auto">
          <a:xfrm>
            <a:off x="10503283" y="3739201"/>
            <a:ext cx="269607" cy="269606"/>
          </a:xfrm>
          <a:custGeom>
            <a:avLst/>
            <a:gdLst>
              <a:gd name="T0" fmla="*/ 264 w 534"/>
              <a:gd name="T1" fmla="*/ 0 h 534"/>
              <a:gd name="T2" fmla="*/ 0 w 534"/>
              <a:gd name="T3" fmla="*/ 264 h 534"/>
              <a:gd name="T4" fmla="*/ 264 w 534"/>
              <a:gd name="T5" fmla="*/ 533 h 534"/>
              <a:gd name="T6" fmla="*/ 533 w 534"/>
              <a:gd name="T7" fmla="*/ 264 h 534"/>
              <a:gd name="T8" fmla="*/ 264 w 534"/>
              <a:gd name="T9" fmla="*/ 0 h 534"/>
              <a:gd name="T10" fmla="*/ 264 w 534"/>
              <a:gd name="T11" fmla="*/ 81 h 534"/>
              <a:gd name="T12" fmla="*/ 376 w 534"/>
              <a:gd name="T13" fmla="*/ 117 h 534"/>
              <a:gd name="T14" fmla="*/ 320 w 534"/>
              <a:gd name="T15" fmla="*/ 178 h 534"/>
              <a:gd name="T16" fmla="*/ 264 w 534"/>
              <a:gd name="T17" fmla="*/ 162 h 534"/>
              <a:gd name="T18" fmla="*/ 157 w 534"/>
              <a:gd name="T19" fmla="*/ 264 h 534"/>
              <a:gd name="T20" fmla="*/ 193 w 534"/>
              <a:gd name="T21" fmla="*/ 340 h 534"/>
              <a:gd name="T22" fmla="*/ 137 w 534"/>
              <a:gd name="T23" fmla="*/ 396 h 534"/>
              <a:gd name="T24" fmla="*/ 81 w 534"/>
              <a:gd name="T25" fmla="*/ 264 h 534"/>
              <a:gd name="T26" fmla="*/ 264 w 534"/>
              <a:gd name="T27" fmla="*/ 81 h 534"/>
              <a:gd name="T28" fmla="*/ 396 w 534"/>
              <a:gd name="T29" fmla="*/ 396 h 534"/>
              <a:gd name="T30" fmla="*/ 340 w 534"/>
              <a:gd name="T31" fmla="*/ 340 h 534"/>
              <a:gd name="T32" fmla="*/ 370 w 534"/>
              <a:gd name="T33" fmla="*/ 264 h 534"/>
              <a:gd name="T34" fmla="*/ 355 w 534"/>
              <a:gd name="T35" fmla="*/ 213 h 534"/>
              <a:gd name="T36" fmla="*/ 416 w 534"/>
              <a:gd name="T37" fmla="*/ 157 h 534"/>
              <a:gd name="T38" fmla="*/ 452 w 534"/>
              <a:gd name="T39" fmla="*/ 264 h 534"/>
              <a:gd name="T40" fmla="*/ 396 w 534"/>
              <a:gd name="T41" fmla="*/ 39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4" h="534">
                <a:moveTo>
                  <a:pt x="264" y="0"/>
                </a:moveTo>
                <a:cubicBezTo>
                  <a:pt x="122" y="0"/>
                  <a:pt x="0" y="119"/>
                  <a:pt x="0" y="264"/>
                </a:cubicBezTo>
                <a:cubicBezTo>
                  <a:pt x="0" y="409"/>
                  <a:pt x="119" y="533"/>
                  <a:pt x="264" y="533"/>
                </a:cubicBezTo>
                <a:cubicBezTo>
                  <a:pt x="409" y="533"/>
                  <a:pt x="533" y="409"/>
                  <a:pt x="533" y="264"/>
                </a:cubicBezTo>
                <a:cubicBezTo>
                  <a:pt x="533" y="119"/>
                  <a:pt x="411" y="0"/>
                  <a:pt x="264" y="0"/>
                </a:cubicBezTo>
                <a:close/>
                <a:moveTo>
                  <a:pt x="264" y="81"/>
                </a:moveTo>
                <a:cubicBezTo>
                  <a:pt x="309" y="81"/>
                  <a:pt x="345" y="91"/>
                  <a:pt x="376" y="117"/>
                </a:cubicBezTo>
                <a:lnTo>
                  <a:pt x="320" y="178"/>
                </a:lnTo>
                <a:cubicBezTo>
                  <a:pt x="304" y="167"/>
                  <a:pt x="284" y="162"/>
                  <a:pt x="264" y="162"/>
                </a:cubicBezTo>
                <a:cubicBezTo>
                  <a:pt x="208" y="162"/>
                  <a:pt x="157" y="208"/>
                  <a:pt x="157" y="264"/>
                </a:cubicBezTo>
                <a:cubicBezTo>
                  <a:pt x="157" y="294"/>
                  <a:pt x="167" y="320"/>
                  <a:pt x="193" y="340"/>
                </a:cubicBezTo>
                <a:lnTo>
                  <a:pt x="137" y="396"/>
                </a:lnTo>
                <a:cubicBezTo>
                  <a:pt x="101" y="365"/>
                  <a:pt x="81" y="315"/>
                  <a:pt x="81" y="264"/>
                </a:cubicBezTo>
                <a:cubicBezTo>
                  <a:pt x="81" y="162"/>
                  <a:pt x="162" y="81"/>
                  <a:pt x="264" y="81"/>
                </a:cubicBezTo>
                <a:close/>
                <a:moveTo>
                  <a:pt x="396" y="396"/>
                </a:moveTo>
                <a:lnTo>
                  <a:pt x="340" y="340"/>
                </a:lnTo>
                <a:cubicBezTo>
                  <a:pt x="360" y="320"/>
                  <a:pt x="370" y="294"/>
                  <a:pt x="370" y="264"/>
                </a:cubicBezTo>
                <a:cubicBezTo>
                  <a:pt x="370" y="249"/>
                  <a:pt x="365" y="228"/>
                  <a:pt x="355" y="213"/>
                </a:cubicBezTo>
                <a:lnTo>
                  <a:pt x="416" y="157"/>
                </a:lnTo>
                <a:cubicBezTo>
                  <a:pt x="436" y="188"/>
                  <a:pt x="452" y="223"/>
                  <a:pt x="452" y="264"/>
                </a:cubicBezTo>
                <a:cubicBezTo>
                  <a:pt x="452" y="315"/>
                  <a:pt x="431" y="365"/>
                  <a:pt x="396" y="396"/>
                </a:cubicBezTo>
                <a:close/>
              </a:path>
            </a:pathLst>
          </a:custGeom>
          <a:solidFill>
            <a:schemeClr val="bg2">
              <a:lumMod val="10000"/>
            </a:schemeClr>
          </a:solidFill>
          <a:ln>
            <a:noFill/>
          </a:ln>
          <a:effectLst/>
        </p:spPr>
        <p:txBody>
          <a:bodyPr wrap="none" anchor="ctr"/>
          <a:lstStyle/>
          <a:p>
            <a:endParaRPr lang="en-US"/>
          </a:p>
        </p:txBody>
      </p:sp>
      <p:sp>
        <p:nvSpPr>
          <p:cNvPr id="121" name="Freeform 29"/>
          <p:cNvSpPr>
            <a:spLocks noChangeArrowheads="1"/>
          </p:cNvSpPr>
          <p:nvPr/>
        </p:nvSpPr>
        <p:spPr bwMode="auto">
          <a:xfrm>
            <a:off x="7788039" y="3859526"/>
            <a:ext cx="187165" cy="296343"/>
          </a:xfrm>
          <a:custGeom>
            <a:avLst/>
            <a:gdLst>
              <a:gd name="T0" fmla="*/ 320 w 372"/>
              <a:gd name="T1" fmla="*/ 0 h 586"/>
              <a:gd name="T2" fmla="*/ 56 w 372"/>
              <a:gd name="T3" fmla="*/ 0 h 586"/>
              <a:gd name="T4" fmla="*/ 0 w 372"/>
              <a:gd name="T5" fmla="*/ 51 h 586"/>
              <a:gd name="T6" fmla="*/ 0 w 372"/>
              <a:gd name="T7" fmla="*/ 534 h 586"/>
              <a:gd name="T8" fmla="*/ 56 w 372"/>
              <a:gd name="T9" fmla="*/ 585 h 586"/>
              <a:gd name="T10" fmla="*/ 320 w 372"/>
              <a:gd name="T11" fmla="*/ 585 h 586"/>
              <a:gd name="T12" fmla="*/ 371 w 372"/>
              <a:gd name="T13" fmla="*/ 534 h 586"/>
              <a:gd name="T14" fmla="*/ 371 w 372"/>
              <a:gd name="T15" fmla="*/ 51 h 586"/>
              <a:gd name="T16" fmla="*/ 320 w 372"/>
              <a:gd name="T17" fmla="*/ 0 h 586"/>
              <a:gd name="T18" fmla="*/ 320 w 372"/>
              <a:gd name="T19" fmla="*/ 478 h 586"/>
              <a:gd name="T20" fmla="*/ 56 w 372"/>
              <a:gd name="T21" fmla="*/ 478 h 586"/>
              <a:gd name="T22" fmla="*/ 56 w 372"/>
              <a:gd name="T23" fmla="*/ 107 h 586"/>
              <a:gd name="T24" fmla="*/ 320 w 372"/>
              <a:gd name="T25" fmla="*/ 107 h 586"/>
              <a:gd name="T26" fmla="*/ 320 w 372"/>
              <a:gd name="T27" fmla="*/ 478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2" h="586">
                <a:moveTo>
                  <a:pt x="320" y="0"/>
                </a:moveTo>
                <a:lnTo>
                  <a:pt x="56" y="0"/>
                </a:lnTo>
                <a:cubicBezTo>
                  <a:pt x="26" y="0"/>
                  <a:pt x="0" y="26"/>
                  <a:pt x="0" y="51"/>
                </a:cubicBezTo>
                <a:lnTo>
                  <a:pt x="0" y="534"/>
                </a:lnTo>
                <a:cubicBezTo>
                  <a:pt x="0" y="559"/>
                  <a:pt x="26" y="585"/>
                  <a:pt x="56" y="585"/>
                </a:cubicBezTo>
                <a:lnTo>
                  <a:pt x="320" y="585"/>
                </a:lnTo>
                <a:cubicBezTo>
                  <a:pt x="351" y="585"/>
                  <a:pt x="371" y="559"/>
                  <a:pt x="371" y="534"/>
                </a:cubicBezTo>
                <a:lnTo>
                  <a:pt x="371" y="51"/>
                </a:lnTo>
                <a:cubicBezTo>
                  <a:pt x="371" y="26"/>
                  <a:pt x="351" y="0"/>
                  <a:pt x="320" y="0"/>
                </a:cubicBezTo>
                <a:close/>
                <a:moveTo>
                  <a:pt x="320" y="478"/>
                </a:moveTo>
                <a:lnTo>
                  <a:pt x="56" y="478"/>
                </a:lnTo>
                <a:lnTo>
                  <a:pt x="56" y="107"/>
                </a:lnTo>
                <a:lnTo>
                  <a:pt x="320" y="107"/>
                </a:lnTo>
                <a:lnTo>
                  <a:pt x="320" y="478"/>
                </a:lnTo>
                <a:close/>
              </a:path>
            </a:pathLst>
          </a:custGeom>
          <a:solidFill>
            <a:schemeClr val="bg2">
              <a:lumMod val="10000"/>
            </a:schemeClr>
          </a:solidFill>
          <a:ln>
            <a:noFill/>
          </a:ln>
          <a:effectLst/>
        </p:spPr>
        <p:txBody>
          <a:bodyPr wrap="none" anchor="ctr"/>
          <a:lstStyle/>
          <a:p>
            <a:endParaRPr lang="en-US"/>
          </a:p>
        </p:txBody>
      </p:sp>
      <p:sp>
        <p:nvSpPr>
          <p:cNvPr id="122" name="Freeform 32"/>
          <p:cNvSpPr>
            <a:spLocks noChangeArrowheads="1"/>
          </p:cNvSpPr>
          <p:nvPr/>
        </p:nvSpPr>
        <p:spPr bwMode="auto">
          <a:xfrm>
            <a:off x="10602626" y="2335304"/>
            <a:ext cx="216130" cy="323083"/>
          </a:xfrm>
          <a:custGeom>
            <a:avLst/>
            <a:gdLst>
              <a:gd name="T0" fmla="*/ 427 w 428"/>
              <a:gd name="T1" fmla="*/ 320 h 641"/>
              <a:gd name="T2" fmla="*/ 345 w 428"/>
              <a:gd name="T3" fmla="*/ 152 h 641"/>
              <a:gd name="T4" fmla="*/ 320 w 428"/>
              <a:gd name="T5" fmla="*/ 0 h 641"/>
              <a:gd name="T6" fmla="*/ 107 w 428"/>
              <a:gd name="T7" fmla="*/ 0 h 641"/>
              <a:gd name="T8" fmla="*/ 81 w 428"/>
              <a:gd name="T9" fmla="*/ 152 h 641"/>
              <a:gd name="T10" fmla="*/ 0 w 428"/>
              <a:gd name="T11" fmla="*/ 320 h 641"/>
              <a:gd name="T12" fmla="*/ 81 w 428"/>
              <a:gd name="T13" fmla="*/ 487 h 641"/>
              <a:gd name="T14" fmla="*/ 107 w 428"/>
              <a:gd name="T15" fmla="*/ 640 h 641"/>
              <a:gd name="T16" fmla="*/ 320 w 428"/>
              <a:gd name="T17" fmla="*/ 640 h 641"/>
              <a:gd name="T18" fmla="*/ 345 w 428"/>
              <a:gd name="T19" fmla="*/ 487 h 641"/>
              <a:gd name="T20" fmla="*/ 427 w 428"/>
              <a:gd name="T21" fmla="*/ 320 h 641"/>
              <a:gd name="T22" fmla="*/ 56 w 428"/>
              <a:gd name="T23" fmla="*/ 320 h 641"/>
              <a:gd name="T24" fmla="*/ 213 w 428"/>
              <a:gd name="T25" fmla="*/ 162 h 641"/>
              <a:gd name="T26" fmla="*/ 371 w 428"/>
              <a:gd name="T27" fmla="*/ 320 h 641"/>
              <a:gd name="T28" fmla="*/ 213 w 428"/>
              <a:gd name="T29" fmla="*/ 477 h 641"/>
              <a:gd name="T30" fmla="*/ 56 w 428"/>
              <a:gd name="T31" fmla="*/ 320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8" h="641">
                <a:moveTo>
                  <a:pt x="427" y="320"/>
                </a:moveTo>
                <a:cubicBezTo>
                  <a:pt x="427" y="254"/>
                  <a:pt x="396" y="193"/>
                  <a:pt x="345" y="152"/>
                </a:cubicBezTo>
                <a:lnTo>
                  <a:pt x="320" y="0"/>
                </a:lnTo>
                <a:lnTo>
                  <a:pt x="107" y="0"/>
                </a:lnTo>
                <a:lnTo>
                  <a:pt x="81" y="152"/>
                </a:lnTo>
                <a:cubicBezTo>
                  <a:pt x="36" y="193"/>
                  <a:pt x="0" y="254"/>
                  <a:pt x="0" y="320"/>
                </a:cubicBezTo>
                <a:cubicBezTo>
                  <a:pt x="0" y="386"/>
                  <a:pt x="36" y="447"/>
                  <a:pt x="81" y="487"/>
                </a:cubicBezTo>
                <a:lnTo>
                  <a:pt x="107" y="640"/>
                </a:lnTo>
                <a:lnTo>
                  <a:pt x="320" y="640"/>
                </a:lnTo>
                <a:lnTo>
                  <a:pt x="345" y="487"/>
                </a:lnTo>
                <a:cubicBezTo>
                  <a:pt x="396" y="447"/>
                  <a:pt x="427" y="386"/>
                  <a:pt x="427" y="320"/>
                </a:cubicBezTo>
                <a:close/>
                <a:moveTo>
                  <a:pt x="56" y="320"/>
                </a:moveTo>
                <a:cubicBezTo>
                  <a:pt x="56" y="233"/>
                  <a:pt x="127" y="162"/>
                  <a:pt x="213" y="162"/>
                </a:cubicBezTo>
                <a:cubicBezTo>
                  <a:pt x="300" y="162"/>
                  <a:pt x="371" y="233"/>
                  <a:pt x="371" y="320"/>
                </a:cubicBezTo>
                <a:cubicBezTo>
                  <a:pt x="371" y="406"/>
                  <a:pt x="300" y="477"/>
                  <a:pt x="213" y="477"/>
                </a:cubicBezTo>
                <a:cubicBezTo>
                  <a:pt x="127" y="477"/>
                  <a:pt x="56" y="406"/>
                  <a:pt x="56" y="320"/>
                </a:cubicBezTo>
                <a:close/>
              </a:path>
            </a:pathLst>
          </a:custGeom>
          <a:solidFill>
            <a:schemeClr val="bg2">
              <a:lumMod val="10000"/>
            </a:schemeClr>
          </a:solidFill>
          <a:ln>
            <a:noFill/>
          </a:ln>
          <a:effectLst/>
        </p:spPr>
        <p:txBody>
          <a:bodyPr wrap="none" anchor="ctr"/>
          <a:lstStyle/>
          <a:p>
            <a:endParaRPr lang="en-US"/>
          </a:p>
        </p:txBody>
      </p:sp>
      <p:pic>
        <p:nvPicPr>
          <p:cNvPr id="51" name="Picture 50">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16520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left)">
                                      <p:cBhvr>
                                        <p:cTn id="7" dur="750"/>
                                        <p:tgtEl>
                                          <p:spTgt spid="104"/>
                                        </p:tgtEl>
                                      </p:cBhvr>
                                    </p:animEffect>
                                  </p:childTnLst>
                                </p:cTn>
                              </p:par>
                            </p:childTnLst>
                          </p:cTn>
                        </p:par>
                        <p:par>
                          <p:cTn id="8" fill="hold">
                            <p:stCondLst>
                              <p:cond delay="750"/>
                            </p:stCondLst>
                            <p:childTnLst>
                              <p:par>
                                <p:cTn id="9" presetID="23" presetClass="entr" presetSubtype="36"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p:cTn id="11" dur="500" fill="hold"/>
                                        <p:tgtEl>
                                          <p:spTgt spid="75"/>
                                        </p:tgtEl>
                                        <p:attrNameLst>
                                          <p:attrName>ppt_w</p:attrName>
                                        </p:attrNameLst>
                                      </p:cBhvr>
                                      <p:tavLst>
                                        <p:tav tm="0">
                                          <p:val>
                                            <p:strVal val="(6*min(max(#ppt_w*#ppt_h,.3),1)-7.4)/-.7*#ppt_w"/>
                                          </p:val>
                                        </p:tav>
                                        <p:tav tm="100000">
                                          <p:val>
                                            <p:strVal val="#ppt_w"/>
                                          </p:val>
                                        </p:tav>
                                      </p:tavLst>
                                    </p:anim>
                                    <p:anim calcmode="lin" valueType="num">
                                      <p:cBhvr>
                                        <p:cTn id="12" dur="500" fill="hold"/>
                                        <p:tgtEl>
                                          <p:spTgt spid="75"/>
                                        </p:tgtEl>
                                        <p:attrNameLst>
                                          <p:attrName>ppt_h</p:attrName>
                                        </p:attrNameLst>
                                      </p:cBhvr>
                                      <p:tavLst>
                                        <p:tav tm="0">
                                          <p:val>
                                            <p:strVal val="(6*min(max(#ppt_w*#ppt_h,.3),1)-7.4)/-.7*#ppt_h"/>
                                          </p:val>
                                        </p:tav>
                                        <p:tav tm="100000">
                                          <p:val>
                                            <p:strVal val="#ppt_h"/>
                                          </p:val>
                                        </p:tav>
                                      </p:tavLst>
                                    </p:anim>
                                    <p:anim calcmode="lin" valueType="num">
                                      <p:cBhvr>
                                        <p:cTn id="13" dur="500" fill="hold"/>
                                        <p:tgtEl>
                                          <p:spTgt spid="75"/>
                                        </p:tgtEl>
                                        <p:attrNameLst>
                                          <p:attrName>ppt_x</p:attrName>
                                        </p:attrNameLst>
                                      </p:cBhvr>
                                      <p:tavLst>
                                        <p:tav tm="0">
                                          <p:val>
                                            <p:fltVal val="0.5"/>
                                          </p:val>
                                        </p:tav>
                                        <p:tav tm="100000">
                                          <p:val>
                                            <p:strVal val="#ppt_x"/>
                                          </p:val>
                                        </p:tav>
                                      </p:tavLst>
                                    </p:anim>
                                    <p:anim calcmode="lin" valueType="num">
                                      <p:cBhvr>
                                        <p:cTn id="14" dur="500" fill="hold"/>
                                        <p:tgtEl>
                                          <p:spTgt spid="75"/>
                                        </p:tgtEl>
                                        <p:attrNameLst>
                                          <p:attrName>ppt_y</p:attrName>
                                        </p:attrNameLst>
                                      </p:cBhvr>
                                      <p:tavLst>
                                        <p:tav tm="0">
                                          <p:val>
                                            <p:strVal val="1+(6*min(max(#ppt_w*#ppt_h,.3),1)-7.4)/-.7*#ppt_h/2"/>
                                          </p:val>
                                        </p:tav>
                                        <p:tav tm="100000">
                                          <p:val>
                                            <p:strVal val="#ppt_y"/>
                                          </p:val>
                                        </p:tav>
                                      </p:tavLst>
                                    </p:anim>
                                  </p:childTnLst>
                                </p:cTn>
                              </p:par>
                            </p:childTnLst>
                          </p:cTn>
                        </p:par>
                        <p:par>
                          <p:cTn id="15" fill="hold">
                            <p:stCondLst>
                              <p:cond delay="1250"/>
                            </p:stCondLst>
                            <p:childTnLst>
                              <p:par>
                                <p:cTn id="16" presetID="22" presetClass="entr" presetSubtype="8"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par>
                          <p:cTn id="19" fill="hold">
                            <p:stCondLst>
                              <p:cond delay="1750"/>
                            </p:stCondLst>
                            <p:childTnLst>
                              <p:par>
                                <p:cTn id="20" presetID="23" presetClass="entr" presetSubtype="528"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 calcmode="lin" valueType="num">
                                      <p:cBhvr>
                                        <p:cTn id="24" dur="500" fill="hold"/>
                                        <p:tgtEl>
                                          <p:spTgt spid="12"/>
                                        </p:tgtEl>
                                        <p:attrNameLst>
                                          <p:attrName>ppt_x</p:attrName>
                                        </p:attrNameLst>
                                      </p:cBhvr>
                                      <p:tavLst>
                                        <p:tav tm="0">
                                          <p:val>
                                            <p:fltVal val="0.5"/>
                                          </p:val>
                                        </p:tav>
                                        <p:tav tm="100000">
                                          <p:val>
                                            <p:strVal val="#ppt_x"/>
                                          </p:val>
                                        </p:tav>
                                      </p:tavLst>
                                    </p:anim>
                                    <p:anim calcmode="lin" valueType="num">
                                      <p:cBhvr>
                                        <p:cTn id="25" dur="500" fill="hold"/>
                                        <p:tgtEl>
                                          <p:spTgt spid="12"/>
                                        </p:tgtEl>
                                        <p:attrNameLst>
                                          <p:attrName>ppt_y</p:attrName>
                                        </p:attrNameLst>
                                      </p:cBhvr>
                                      <p:tavLst>
                                        <p:tav tm="0">
                                          <p:val>
                                            <p:fltVal val="0.5"/>
                                          </p:val>
                                        </p:tav>
                                        <p:tav tm="100000">
                                          <p:val>
                                            <p:strVal val="#ppt_y"/>
                                          </p:val>
                                        </p:tav>
                                      </p:tavLst>
                                    </p:anim>
                                  </p:childTnLst>
                                </p:cTn>
                              </p:par>
                            </p:childTnLst>
                          </p:cTn>
                        </p:par>
                        <p:par>
                          <p:cTn id="26" fill="hold">
                            <p:stCondLst>
                              <p:cond delay="2250"/>
                            </p:stCondLst>
                            <p:childTnLst>
                              <p:par>
                                <p:cTn id="27" presetID="53" presetClass="entr" presetSubtype="16" fill="hold" grpId="0" nodeType="afterEffect">
                                  <p:stCondLst>
                                    <p:cond delay="0"/>
                                  </p:stCondLst>
                                  <p:childTnLst>
                                    <p:set>
                                      <p:cBhvr>
                                        <p:cTn id="28" dur="1" fill="hold">
                                          <p:stCondLst>
                                            <p:cond delay="0"/>
                                          </p:stCondLst>
                                        </p:cTn>
                                        <p:tgtEl>
                                          <p:spTgt spid="71"/>
                                        </p:tgtEl>
                                        <p:attrNameLst>
                                          <p:attrName>style.visibility</p:attrName>
                                        </p:attrNameLst>
                                      </p:cBhvr>
                                      <p:to>
                                        <p:strVal val="visible"/>
                                      </p:to>
                                    </p:set>
                                    <p:anim calcmode="lin" valueType="num">
                                      <p:cBhvr>
                                        <p:cTn id="29" dur="500" fill="hold"/>
                                        <p:tgtEl>
                                          <p:spTgt spid="71"/>
                                        </p:tgtEl>
                                        <p:attrNameLst>
                                          <p:attrName>ppt_w</p:attrName>
                                        </p:attrNameLst>
                                      </p:cBhvr>
                                      <p:tavLst>
                                        <p:tav tm="0">
                                          <p:val>
                                            <p:fltVal val="0"/>
                                          </p:val>
                                        </p:tav>
                                        <p:tav tm="100000">
                                          <p:val>
                                            <p:strVal val="#ppt_w"/>
                                          </p:val>
                                        </p:tav>
                                      </p:tavLst>
                                    </p:anim>
                                    <p:anim calcmode="lin" valueType="num">
                                      <p:cBhvr>
                                        <p:cTn id="30" dur="500" fill="hold"/>
                                        <p:tgtEl>
                                          <p:spTgt spid="71"/>
                                        </p:tgtEl>
                                        <p:attrNameLst>
                                          <p:attrName>ppt_h</p:attrName>
                                        </p:attrNameLst>
                                      </p:cBhvr>
                                      <p:tavLst>
                                        <p:tav tm="0">
                                          <p:val>
                                            <p:fltVal val="0"/>
                                          </p:val>
                                        </p:tav>
                                        <p:tav tm="100000">
                                          <p:val>
                                            <p:strVal val="#ppt_h"/>
                                          </p:val>
                                        </p:tav>
                                      </p:tavLst>
                                    </p:anim>
                                    <p:animEffect transition="in" filter="fade">
                                      <p:cBhvr>
                                        <p:cTn id="31" dur="500"/>
                                        <p:tgtEl>
                                          <p:spTgt spid="7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 calcmode="lin" valueType="num">
                                      <p:cBhvr>
                                        <p:cTn id="34" dur="500" fill="hold"/>
                                        <p:tgtEl>
                                          <p:spTgt spid="121"/>
                                        </p:tgtEl>
                                        <p:attrNameLst>
                                          <p:attrName>ppt_w</p:attrName>
                                        </p:attrNameLst>
                                      </p:cBhvr>
                                      <p:tavLst>
                                        <p:tav tm="0">
                                          <p:val>
                                            <p:fltVal val="0"/>
                                          </p:val>
                                        </p:tav>
                                        <p:tav tm="100000">
                                          <p:val>
                                            <p:strVal val="#ppt_w"/>
                                          </p:val>
                                        </p:tav>
                                      </p:tavLst>
                                    </p:anim>
                                    <p:anim calcmode="lin" valueType="num">
                                      <p:cBhvr>
                                        <p:cTn id="35" dur="500" fill="hold"/>
                                        <p:tgtEl>
                                          <p:spTgt spid="121"/>
                                        </p:tgtEl>
                                        <p:attrNameLst>
                                          <p:attrName>ppt_h</p:attrName>
                                        </p:attrNameLst>
                                      </p:cBhvr>
                                      <p:tavLst>
                                        <p:tav tm="0">
                                          <p:val>
                                            <p:fltVal val="0"/>
                                          </p:val>
                                        </p:tav>
                                        <p:tav tm="100000">
                                          <p:val>
                                            <p:strVal val="#ppt_h"/>
                                          </p:val>
                                        </p:tav>
                                      </p:tavLst>
                                    </p:anim>
                                    <p:animEffect transition="in" filter="fade">
                                      <p:cBhvr>
                                        <p:cTn id="36" dur="500"/>
                                        <p:tgtEl>
                                          <p:spTgt spid="121"/>
                                        </p:tgtEl>
                                      </p:cBhvr>
                                    </p:animEffect>
                                  </p:childTnLst>
                                </p:cTn>
                              </p:par>
                            </p:childTnLst>
                          </p:cTn>
                        </p:par>
                        <p:par>
                          <p:cTn id="37" fill="hold">
                            <p:stCondLst>
                              <p:cond delay="2750"/>
                            </p:stCondLst>
                            <p:childTnLst>
                              <p:par>
                                <p:cTn id="38" presetID="53" presetClass="entr" presetSubtype="16" fill="hold" grpId="0" nodeType="afterEffect">
                                  <p:stCondLst>
                                    <p:cond delay="0"/>
                                  </p:stCondLst>
                                  <p:childTnLst>
                                    <p:set>
                                      <p:cBhvr>
                                        <p:cTn id="39" dur="1" fill="hold">
                                          <p:stCondLst>
                                            <p:cond delay="0"/>
                                          </p:stCondLst>
                                        </p:cTn>
                                        <p:tgtEl>
                                          <p:spTgt spid="116"/>
                                        </p:tgtEl>
                                        <p:attrNameLst>
                                          <p:attrName>style.visibility</p:attrName>
                                        </p:attrNameLst>
                                      </p:cBhvr>
                                      <p:to>
                                        <p:strVal val="visible"/>
                                      </p:to>
                                    </p:set>
                                    <p:anim calcmode="lin" valueType="num">
                                      <p:cBhvr>
                                        <p:cTn id="40" dur="500" fill="hold"/>
                                        <p:tgtEl>
                                          <p:spTgt spid="116"/>
                                        </p:tgtEl>
                                        <p:attrNameLst>
                                          <p:attrName>ppt_w</p:attrName>
                                        </p:attrNameLst>
                                      </p:cBhvr>
                                      <p:tavLst>
                                        <p:tav tm="0">
                                          <p:val>
                                            <p:fltVal val="0"/>
                                          </p:val>
                                        </p:tav>
                                        <p:tav tm="100000">
                                          <p:val>
                                            <p:strVal val="#ppt_w"/>
                                          </p:val>
                                        </p:tav>
                                      </p:tavLst>
                                    </p:anim>
                                    <p:anim calcmode="lin" valueType="num">
                                      <p:cBhvr>
                                        <p:cTn id="41" dur="500" fill="hold"/>
                                        <p:tgtEl>
                                          <p:spTgt spid="116"/>
                                        </p:tgtEl>
                                        <p:attrNameLst>
                                          <p:attrName>ppt_h</p:attrName>
                                        </p:attrNameLst>
                                      </p:cBhvr>
                                      <p:tavLst>
                                        <p:tav tm="0">
                                          <p:val>
                                            <p:fltVal val="0"/>
                                          </p:val>
                                        </p:tav>
                                        <p:tav tm="100000">
                                          <p:val>
                                            <p:strVal val="#ppt_h"/>
                                          </p:val>
                                        </p:tav>
                                      </p:tavLst>
                                    </p:anim>
                                    <p:animEffect transition="in" filter="fade">
                                      <p:cBhvr>
                                        <p:cTn id="42" dur="500"/>
                                        <p:tgtEl>
                                          <p:spTgt spid="116"/>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anim calcmode="lin" valueType="num">
                                      <p:cBhvr>
                                        <p:cTn id="45" dur="500" fill="hold"/>
                                        <p:tgtEl>
                                          <p:spTgt spid="72"/>
                                        </p:tgtEl>
                                        <p:attrNameLst>
                                          <p:attrName>ppt_w</p:attrName>
                                        </p:attrNameLst>
                                      </p:cBhvr>
                                      <p:tavLst>
                                        <p:tav tm="0">
                                          <p:val>
                                            <p:fltVal val="0"/>
                                          </p:val>
                                        </p:tav>
                                        <p:tav tm="100000">
                                          <p:val>
                                            <p:strVal val="#ppt_w"/>
                                          </p:val>
                                        </p:tav>
                                      </p:tavLst>
                                    </p:anim>
                                    <p:anim calcmode="lin" valueType="num">
                                      <p:cBhvr>
                                        <p:cTn id="46" dur="500" fill="hold"/>
                                        <p:tgtEl>
                                          <p:spTgt spid="72"/>
                                        </p:tgtEl>
                                        <p:attrNameLst>
                                          <p:attrName>ppt_h</p:attrName>
                                        </p:attrNameLst>
                                      </p:cBhvr>
                                      <p:tavLst>
                                        <p:tav tm="0">
                                          <p:val>
                                            <p:fltVal val="0"/>
                                          </p:val>
                                        </p:tav>
                                        <p:tav tm="100000">
                                          <p:val>
                                            <p:strVal val="#ppt_h"/>
                                          </p:val>
                                        </p:tav>
                                      </p:tavLst>
                                    </p:anim>
                                    <p:animEffect transition="in" filter="fade">
                                      <p:cBhvr>
                                        <p:cTn id="47" dur="500"/>
                                        <p:tgtEl>
                                          <p:spTgt spid="72"/>
                                        </p:tgtEl>
                                      </p:cBhvr>
                                    </p:animEffect>
                                  </p:childTnLst>
                                </p:cTn>
                              </p:par>
                            </p:childTnLst>
                          </p:cTn>
                        </p:par>
                        <p:par>
                          <p:cTn id="48" fill="hold">
                            <p:stCondLst>
                              <p:cond delay="3250"/>
                            </p:stCondLst>
                            <p:childTnLst>
                              <p:par>
                                <p:cTn id="49" presetID="23" presetClass="entr" presetSubtype="36" fill="hold" grpId="0" nodeType="afterEffect">
                                  <p:stCondLst>
                                    <p:cond delay="0"/>
                                  </p:stCondLst>
                                  <p:childTnLst>
                                    <p:set>
                                      <p:cBhvr>
                                        <p:cTn id="50" dur="1" fill="hold">
                                          <p:stCondLst>
                                            <p:cond delay="0"/>
                                          </p:stCondLst>
                                        </p:cTn>
                                        <p:tgtEl>
                                          <p:spTgt spid="88"/>
                                        </p:tgtEl>
                                        <p:attrNameLst>
                                          <p:attrName>style.visibility</p:attrName>
                                        </p:attrNameLst>
                                      </p:cBhvr>
                                      <p:to>
                                        <p:strVal val="visible"/>
                                      </p:to>
                                    </p:set>
                                    <p:anim calcmode="lin" valueType="num">
                                      <p:cBhvr>
                                        <p:cTn id="51" dur="500" fill="hold"/>
                                        <p:tgtEl>
                                          <p:spTgt spid="88"/>
                                        </p:tgtEl>
                                        <p:attrNameLst>
                                          <p:attrName>ppt_w</p:attrName>
                                        </p:attrNameLst>
                                      </p:cBhvr>
                                      <p:tavLst>
                                        <p:tav tm="0">
                                          <p:val>
                                            <p:strVal val="(6*min(max(#ppt_w*#ppt_h,.3),1)-7.4)/-.7*#ppt_w"/>
                                          </p:val>
                                        </p:tav>
                                        <p:tav tm="100000">
                                          <p:val>
                                            <p:strVal val="#ppt_w"/>
                                          </p:val>
                                        </p:tav>
                                      </p:tavLst>
                                    </p:anim>
                                    <p:anim calcmode="lin" valueType="num">
                                      <p:cBhvr>
                                        <p:cTn id="52" dur="500" fill="hold"/>
                                        <p:tgtEl>
                                          <p:spTgt spid="88"/>
                                        </p:tgtEl>
                                        <p:attrNameLst>
                                          <p:attrName>ppt_h</p:attrName>
                                        </p:attrNameLst>
                                      </p:cBhvr>
                                      <p:tavLst>
                                        <p:tav tm="0">
                                          <p:val>
                                            <p:strVal val="(6*min(max(#ppt_w*#ppt_h,.3),1)-7.4)/-.7*#ppt_h"/>
                                          </p:val>
                                        </p:tav>
                                        <p:tav tm="100000">
                                          <p:val>
                                            <p:strVal val="#ppt_h"/>
                                          </p:val>
                                        </p:tav>
                                      </p:tavLst>
                                    </p:anim>
                                    <p:anim calcmode="lin" valueType="num">
                                      <p:cBhvr>
                                        <p:cTn id="53" dur="500" fill="hold"/>
                                        <p:tgtEl>
                                          <p:spTgt spid="88"/>
                                        </p:tgtEl>
                                        <p:attrNameLst>
                                          <p:attrName>ppt_x</p:attrName>
                                        </p:attrNameLst>
                                      </p:cBhvr>
                                      <p:tavLst>
                                        <p:tav tm="0">
                                          <p:val>
                                            <p:fltVal val="0.5"/>
                                          </p:val>
                                        </p:tav>
                                        <p:tav tm="100000">
                                          <p:val>
                                            <p:strVal val="#ppt_x"/>
                                          </p:val>
                                        </p:tav>
                                      </p:tavLst>
                                    </p:anim>
                                    <p:anim calcmode="lin" valueType="num">
                                      <p:cBhvr>
                                        <p:cTn id="54" dur="500" fill="hold"/>
                                        <p:tgtEl>
                                          <p:spTgt spid="88"/>
                                        </p:tgtEl>
                                        <p:attrNameLst>
                                          <p:attrName>ppt_y</p:attrName>
                                        </p:attrNameLst>
                                      </p:cBhvr>
                                      <p:tavLst>
                                        <p:tav tm="0">
                                          <p:val>
                                            <p:strVal val="1+(6*min(max(#ppt_w*#ppt_h,.3),1)-7.4)/-.7*#ppt_h/2"/>
                                          </p:val>
                                        </p:tav>
                                        <p:tav tm="100000">
                                          <p:val>
                                            <p:strVal val="#ppt_y"/>
                                          </p:val>
                                        </p:tav>
                                      </p:tavLst>
                                    </p:anim>
                                  </p:childTnLst>
                                </p:cTn>
                              </p:par>
                            </p:childTnLst>
                          </p:cTn>
                        </p:par>
                        <p:par>
                          <p:cTn id="55" fill="hold">
                            <p:stCondLst>
                              <p:cond delay="3750"/>
                            </p:stCondLst>
                            <p:childTnLst>
                              <p:par>
                                <p:cTn id="56" presetID="22" presetClass="entr" presetSubtype="8" fill="hold"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wipe(left)">
                                      <p:cBhvr>
                                        <p:cTn id="58" dur="500"/>
                                        <p:tgtEl>
                                          <p:spTgt spid="89"/>
                                        </p:tgtEl>
                                      </p:cBhvr>
                                    </p:animEffect>
                                  </p:childTnLst>
                                </p:cTn>
                              </p:par>
                            </p:childTnLst>
                          </p:cTn>
                        </p:par>
                        <p:par>
                          <p:cTn id="59" fill="hold">
                            <p:stCondLst>
                              <p:cond delay="4250"/>
                            </p:stCondLst>
                            <p:childTnLst>
                              <p:par>
                                <p:cTn id="60" presetID="23" presetClass="entr" presetSubtype="528"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 calcmode="lin" valueType="num">
                                      <p:cBhvr>
                                        <p:cTn id="64" dur="500" fill="hold"/>
                                        <p:tgtEl>
                                          <p:spTgt spid="13"/>
                                        </p:tgtEl>
                                        <p:attrNameLst>
                                          <p:attrName>ppt_x</p:attrName>
                                        </p:attrNameLst>
                                      </p:cBhvr>
                                      <p:tavLst>
                                        <p:tav tm="0">
                                          <p:val>
                                            <p:fltVal val="0.5"/>
                                          </p:val>
                                        </p:tav>
                                        <p:tav tm="100000">
                                          <p:val>
                                            <p:strVal val="#ppt_x"/>
                                          </p:val>
                                        </p:tav>
                                      </p:tavLst>
                                    </p:anim>
                                    <p:anim calcmode="lin" valueType="num">
                                      <p:cBhvr>
                                        <p:cTn id="65" dur="500" fill="hold"/>
                                        <p:tgtEl>
                                          <p:spTgt spid="13"/>
                                        </p:tgtEl>
                                        <p:attrNameLst>
                                          <p:attrName>ppt_y</p:attrName>
                                        </p:attrNameLst>
                                      </p:cBhvr>
                                      <p:tavLst>
                                        <p:tav tm="0">
                                          <p:val>
                                            <p:fltVal val="0.5"/>
                                          </p:val>
                                        </p:tav>
                                        <p:tav tm="100000">
                                          <p:val>
                                            <p:strVal val="#ppt_y"/>
                                          </p:val>
                                        </p:tav>
                                      </p:tavLst>
                                    </p:anim>
                                  </p:childTnLst>
                                </p:cTn>
                              </p:par>
                            </p:childTnLst>
                          </p:cTn>
                        </p:par>
                        <p:par>
                          <p:cTn id="66" fill="hold">
                            <p:stCondLst>
                              <p:cond delay="4750"/>
                            </p:stCondLst>
                            <p:childTnLst>
                              <p:par>
                                <p:cTn id="67" presetID="53" presetClass="entr" presetSubtype="16" fill="hold" grpId="0" nodeType="afterEffect">
                                  <p:stCondLst>
                                    <p:cond delay="0"/>
                                  </p:stCondLst>
                                  <p:childTnLst>
                                    <p:set>
                                      <p:cBhvr>
                                        <p:cTn id="68" dur="1" fill="hold">
                                          <p:stCondLst>
                                            <p:cond delay="0"/>
                                          </p:stCondLst>
                                        </p:cTn>
                                        <p:tgtEl>
                                          <p:spTgt spid="63"/>
                                        </p:tgtEl>
                                        <p:attrNameLst>
                                          <p:attrName>style.visibility</p:attrName>
                                        </p:attrNameLst>
                                      </p:cBhvr>
                                      <p:to>
                                        <p:strVal val="visible"/>
                                      </p:to>
                                    </p:set>
                                    <p:anim calcmode="lin" valueType="num">
                                      <p:cBhvr>
                                        <p:cTn id="69" dur="500" fill="hold"/>
                                        <p:tgtEl>
                                          <p:spTgt spid="63"/>
                                        </p:tgtEl>
                                        <p:attrNameLst>
                                          <p:attrName>ppt_w</p:attrName>
                                        </p:attrNameLst>
                                      </p:cBhvr>
                                      <p:tavLst>
                                        <p:tav tm="0">
                                          <p:val>
                                            <p:fltVal val="0"/>
                                          </p:val>
                                        </p:tav>
                                        <p:tav tm="100000">
                                          <p:val>
                                            <p:strVal val="#ppt_w"/>
                                          </p:val>
                                        </p:tav>
                                      </p:tavLst>
                                    </p:anim>
                                    <p:anim calcmode="lin" valueType="num">
                                      <p:cBhvr>
                                        <p:cTn id="70" dur="500" fill="hold"/>
                                        <p:tgtEl>
                                          <p:spTgt spid="63"/>
                                        </p:tgtEl>
                                        <p:attrNameLst>
                                          <p:attrName>ppt_h</p:attrName>
                                        </p:attrNameLst>
                                      </p:cBhvr>
                                      <p:tavLst>
                                        <p:tav tm="0">
                                          <p:val>
                                            <p:fltVal val="0"/>
                                          </p:val>
                                        </p:tav>
                                        <p:tav tm="100000">
                                          <p:val>
                                            <p:strVal val="#ppt_h"/>
                                          </p:val>
                                        </p:tav>
                                      </p:tavLst>
                                    </p:anim>
                                    <p:animEffect transition="in" filter="fade">
                                      <p:cBhvr>
                                        <p:cTn id="71" dur="500"/>
                                        <p:tgtEl>
                                          <p:spTgt spid="63"/>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17"/>
                                        </p:tgtEl>
                                        <p:attrNameLst>
                                          <p:attrName>style.visibility</p:attrName>
                                        </p:attrNameLst>
                                      </p:cBhvr>
                                      <p:to>
                                        <p:strVal val="visible"/>
                                      </p:to>
                                    </p:set>
                                    <p:anim calcmode="lin" valueType="num">
                                      <p:cBhvr>
                                        <p:cTn id="74" dur="500" fill="hold"/>
                                        <p:tgtEl>
                                          <p:spTgt spid="117"/>
                                        </p:tgtEl>
                                        <p:attrNameLst>
                                          <p:attrName>ppt_w</p:attrName>
                                        </p:attrNameLst>
                                      </p:cBhvr>
                                      <p:tavLst>
                                        <p:tav tm="0">
                                          <p:val>
                                            <p:fltVal val="0"/>
                                          </p:val>
                                        </p:tav>
                                        <p:tav tm="100000">
                                          <p:val>
                                            <p:strVal val="#ppt_w"/>
                                          </p:val>
                                        </p:tav>
                                      </p:tavLst>
                                    </p:anim>
                                    <p:anim calcmode="lin" valueType="num">
                                      <p:cBhvr>
                                        <p:cTn id="75" dur="500" fill="hold"/>
                                        <p:tgtEl>
                                          <p:spTgt spid="117"/>
                                        </p:tgtEl>
                                        <p:attrNameLst>
                                          <p:attrName>ppt_h</p:attrName>
                                        </p:attrNameLst>
                                      </p:cBhvr>
                                      <p:tavLst>
                                        <p:tav tm="0">
                                          <p:val>
                                            <p:fltVal val="0"/>
                                          </p:val>
                                        </p:tav>
                                        <p:tav tm="100000">
                                          <p:val>
                                            <p:strVal val="#ppt_h"/>
                                          </p:val>
                                        </p:tav>
                                      </p:tavLst>
                                    </p:anim>
                                    <p:animEffect transition="in" filter="fade">
                                      <p:cBhvr>
                                        <p:cTn id="76" dur="500"/>
                                        <p:tgtEl>
                                          <p:spTgt spid="117"/>
                                        </p:tgtEl>
                                      </p:cBhvr>
                                    </p:animEffect>
                                  </p:childTnLst>
                                </p:cTn>
                              </p:par>
                            </p:childTnLst>
                          </p:cTn>
                        </p:par>
                        <p:par>
                          <p:cTn id="77" fill="hold">
                            <p:stCondLst>
                              <p:cond delay="5250"/>
                            </p:stCondLst>
                            <p:childTnLst>
                              <p:par>
                                <p:cTn id="78" presetID="53" presetClass="entr" presetSubtype="16" fill="hold" grpId="0" nodeType="afterEffect">
                                  <p:stCondLst>
                                    <p:cond delay="0"/>
                                  </p:stCondLst>
                                  <p:childTnLst>
                                    <p:set>
                                      <p:cBhvr>
                                        <p:cTn id="79" dur="1" fill="hold">
                                          <p:stCondLst>
                                            <p:cond delay="0"/>
                                          </p:stCondLst>
                                        </p:cTn>
                                        <p:tgtEl>
                                          <p:spTgt spid="113"/>
                                        </p:tgtEl>
                                        <p:attrNameLst>
                                          <p:attrName>style.visibility</p:attrName>
                                        </p:attrNameLst>
                                      </p:cBhvr>
                                      <p:to>
                                        <p:strVal val="visible"/>
                                      </p:to>
                                    </p:set>
                                    <p:anim calcmode="lin" valueType="num">
                                      <p:cBhvr>
                                        <p:cTn id="80" dur="500" fill="hold"/>
                                        <p:tgtEl>
                                          <p:spTgt spid="113"/>
                                        </p:tgtEl>
                                        <p:attrNameLst>
                                          <p:attrName>ppt_w</p:attrName>
                                        </p:attrNameLst>
                                      </p:cBhvr>
                                      <p:tavLst>
                                        <p:tav tm="0">
                                          <p:val>
                                            <p:fltVal val="0"/>
                                          </p:val>
                                        </p:tav>
                                        <p:tav tm="100000">
                                          <p:val>
                                            <p:strVal val="#ppt_w"/>
                                          </p:val>
                                        </p:tav>
                                      </p:tavLst>
                                    </p:anim>
                                    <p:anim calcmode="lin" valueType="num">
                                      <p:cBhvr>
                                        <p:cTn id="81" dur="500" fill="hold"/>
                                        <p:tgtEl>
                                          <p:spTgt spid="113"/>
                                        </p:tgtEl>
                                        <p:attrNameLst>
                                          <p:attrName>ppt_h</p:attrName>
                                        </p:attrNameLst>
                                      </p:cBhvr>
                                      <p:tavLst>
                                        <p:tav tm="0">
                                          <p:val>
                                            <p:fltVal val="0"/>
                                          </p:val>
                                        </p:tav>
                                        <p:tav tm="100000">
                                          <p:val>
                                            <p:strVal val="#ppt_h"/>
                                          </p:val>
                                        </p:tav>
                                      </p:tavLst>
                                    </p:anim>
                                    <p:animEffect transition="in" filter="fade">
                                      <p:cBhvr>
                                        <p:cTn id="82" dur="500"/>
                                        <p:tgtEl>
                                          <p:spTgt spid="113"/>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68"/>
                                        </p:tgtEl>
                                        <p:attrNameLst>
                                          <p:attrName>style.visibility</p:attrName>
                                        </p:attrNameLst>
                                      </p:cBhvr>
                                      <p:to>
                                        <p:strVal val="visible"/>
                                      </p:to>
                                    </p:set>
                                    <p:anim calcmode="lin" valueType="num">
                                      <p:cBhvr>
                                        <p:cTn id="85" dur="500" fill="hold"/>
                                        <p:tgtEl>
                                          <p:spTgt spid="68"/>
                                        </p:tgtEl>
                                        <p:attrNameLst>
                                          <p:attrName>ppt_w</p:attrName>
                                        </p:attrNameLst>
                                      </p:cBhvr>
                                      <p:tavLst>
                                        <p:tav tm="0">
                                          <p:val>
                                            <p:fltVal val="0"/>
                                          </p:val>
                                        </p:tav>
                                        <p:tav tm="100000">
                                          <p:val>
                                            <p:strVal val="#ppt_w"/>
                                          </p:val>
                                        </p:tav>
                                      </p:tavLst>
                                    </p:anim>
                                    <p:anim calcmode="lin" valueType="num">
                                      <p:cBhvr>
                                        <p:cTn id="86" dur="500" fill="hold"/>
                                        <p:tgtEl>
                                          <p:spTgt spid="68"/>
                                        </p:tgtEl>
                                        <p:attrNameLst>
                                          <p:attrName>ppt_h</p:attrName>
                                        </p:attrNameLst>
                                      </p:cBhvr>
                                      <p:tavLst>
                                        <p:tav tm="0">
                                          <p:val>
                                            <p:fltVal val="0"/>
                                          </p:val>
                                        </p:tav>
                                        <p:tav tm="100000">
                                          <p:val>
                                            <p:strVal val="#ppt_h"/>
                                          </p:val>
                                        </p:tav>
                                      </p:tavLst>
                                    </p:anim>
                                    <p:animEffect transition="in" filter="fade">
                                      <p:cBhvr>
                                        <p:cTn id="87" dur="500"/>
                                        <p:tgtEl>
                                          <p:spTgt spid="68"/>
                                        </p:tgtEl>
                                      </p:cBhvr>
                                    </p:animEffect>
                                  </p:childTnLst>
                                </p:cTn>
                              </p:par>
                            </p:childTnLst>
                          </p:cTn>
                        </p:par>
                        <p:par>
                          <p:cTn id="88" fill="hold">
                            <p:stCondLst>
                              <p:cond delay="5750"/>
                            </p:stCondLst>
                            <p:childTnLst>
                              <p:par>
                                <p:cTn id="89" presetID="23" presetClass="entr" presetSubtype="36" fill="hold" grpId="0" nodeType="afterEffect">
                                  <p:stCondLst>
                                    <p:cond delay="0"/>
                                  </p:stCondLst>
                                  <p:childTnLst>
                                    <p:set>
                                      <p:cBhvr>
                                        <p:cTn id="90" dur="1" fill="hold">
                                          <p:stCondLst>
                                            <p:cond delay="0"/>
                                          </p:stCondLst>
                                        </p:cTn>
                                        <p:tgtEl>
                                          <p:spTgt spid="94"/>
                                        </p:tgtEl>
                                        <p:attrNameLst>
                                          <p:attrName>style.visibility</p:attrName>
                                        </p:attrNameLst>
                                      </p:cBhvr>
                                      <p:to>
                                        <p:strVal val="visible"/>
                                      </p:to>
                                    </p:set>
                                    <p:anim calcmode="lin" valueType="num">
                                      <p:cBhvr>
                                        <p:cTn id="91" dur="500" fill="hold"/>
                                        <p:tgtEl>
                                          <p:spTgt spid="94"/>
                                        </p:tgtEl>
                                        <p:attrNameLst>
                                          <p:attrName>ppt_w</p:attrName>
                                        </p:attrNameLst>
                                      </p:cBhvr>
                                      <p:tavLst>
                                        <p:tav tm="0">
                                          <p:val>
                                            <p:strVal val="(6*min(max(#ppt_w*#ppt_h,.3),1)-7.4)/-.7*#ppt_w"/>
                                          </p:val>
                                        </p:tav>
                                        <p:tav tm="100000">
                                          <p:val>
                                            <p:strVal val="#ppt_w"/>
                                          </p:val>
                                        </p:tav>
                                      </p:tavLst>
                                    </p:anim>
                                    <p:anim calcmode="lin" valueType="num">
                                      <p:cBhvr>
                                        <p:cTn id="92" dur="500" fill="hold"/>
                                        <p:tgtEl>
                                          <p:spTgt spid="94"/>
                                        </p:tgtEl>
                                        <p:attrNameLst>
                                          <p:attrName>ppt_h</p:attrName>
                                        </p:attrNameLst>
                                      </p:cBhvr>
                                      <p:tavLst>
                                        <p:tav tm="0">
                                          <p:val>
                                            <p:strVal val="(6*min(max(#ppt_w*#ppt_h,.3),1)-7.4)/-.7*#ppt_h"/>
                                          </p:val>
                                        </p:tav>
                                        <p:tav tm="100000">
                                          <p:val>
                                            <p:strVal val="#ppt_h"/>
                                          </p:val>
                                        </p:tav>
                                      </p:tavLst>
                                    </p:anim>
                                    <p:anim calcmode="lin" valueType="num">
                                      <p:cBhvr>
                                        <p:cTn id="93" dur="500" fill="hold"/>
                                        <p:tgtEl>
                                          <p:spTgt spid="94"/>
                                        </p:tgtEl>
                                        <p:attrNameLst>
                                          <p:attrName>ppt_x</p:attrName>
                                        </p:attrNameLst>
                                      </p:cBhvr>
                                      <p:tavLst>
                                        <p:tav tm="0">
                                          <p:val>
                                            <p:fltVal val="0.5"/>
                                          </p:val>
                                        </p:tav>
                                        <p:tav tm="100000">
                                          <p:val>
                                            <p:strVal val="#ppt_x"/>
                                          </p:val>
                                        </p:tav>
                                      </p:tavLst>
                                    </p:anim>
                                    <p:anim calcmode="lin" valueType="num">
                                      <p:cBhvr>
                                        <p:cTn id="94" dur="500" fill="hold"/>
                                        <p:tgtEl>
                                          <p:spTgt spid="94"/>
                                        </p:tgtEl>
                                        <p:attrNameLst>
                                          <p:attrName>ppt_y</p:attrName>
                                        </p:attrNameLst>
                                      </p:cBhvr>
                                      <p:tavLst>
                                        <p:tav tm="0">
                                          <p:val>
                                            <p:strVal val="1+(6*min(max(#ppt_w*#ppt_h,.3),1)-7.4)/-.7*#ppt_h/2"/>
                                          </p:val>
                                        </p:tav>
                                        <p:tav tm="100000">
                                          <p:val>
                                            <p:strVal val="#ppt_y"/>
                                          </p:val>
                                        </p:tav>
                                      </p:tavLst>
                                    </p:anim>
                                  </p:childTnLst>
                                </p:cTn>
                              </p:par>
                            </p:childTnLst>
                          </p:cTn>
                        </p:par>
                        <p:par>
                          <p:cTn id="95" fill="hold">
                            <p:stCondLst>
                              <p:cond delay="6250"/>
                            </p:stCondLst>
                            <p:childTnLst>
                              <p:par>
                                <p:cTn id="96" presetID="22" presetClass="entr" presetSubtype="8" fill="hold" nodeType="afterEffect">
                                  <p:stCondLst>
                                    <p:cond delay="0"/>
                                  </p:stCondLst>
                                  <p:childTnLst>
                                    <p:set>
                                      <p:cBhvr>
                                        <p:cTn id="97" dur="1" fill="hold">
                                          <p:stCondLst>
                                            <p:cond delay="0"/>
                                          </p:stCondLst>
                                        </p:cTn>
                                        <p:tgtEl>
                                          <p:spTgt spid="95"/>
                                        </p:tgtEl>
                                        <p:attrNameLst>
                                          <p:attrName>style.visibility</p:attrName>
                                        </p:attrNameLst>
                                      </p:cBhvr>
                                      <p:to>
                                        <p:strVal val="visible"/>
                                      </p:to>
                                    </p:set>
                                    <p:animEffect transition="in" filter="wipe(left)">
                                      <p:cBhvr>
                                        <p:cTn id="98" dur="500"/>
                                        <p:tgtEl>
                                          <p:spTgt spid="95"/>
                                        </p:tgtEl>
                                      </p:cBhvr>
                                    </p:animEffect>
                                  </p:childTnLst>
                                </p:cTn>
                              </p:par>
                            </p:childTnLst>
                          </p:cTn>
                        </p:par>
                        <p:par>
                          <p:cTn id="99" fill="hold">
                            <p:stCondLst>
                              <p:cond delay="6750"/>
                            </p:stCondLst>
                            <p:childTnLst>
                              <p:par>
                                <p:cTn id="100" presetID="23" presetClass="entr" presetSubtype="528" fill="hold" nodeType="afterEffect">
                                  <p:stCondLst>
                                    <p:cond delay="0"/>
                                  </p:stCondLst>
                                  <p:childTnLst>
                                    <p:set>
                                      <p:cBhvr>
                                        <p:cTn id="101" dur="1" fill="hold">
                                          <p:stCondLst>
                                            <p:cond delay="0"/>
                                          </p:stCondLst>
                                        </p:cTn>
                                        <p:tgtEl>
                                          <p:spTgt spid="14"/>
                                        </p:tgtEl>
                                        <p:attrNameLst>
                                          <p:attrName>style.visibility</p:attrName>
                                        </p:attrNameLst>
                                      </p:cBhvr>
                                      <p:to>
                                        <p:strVal val="visible"/>
                                      </p:to>
                                    </p:set>
                                    <p:anim calcmode="lin" valueType="num">
                                      <p:cBhvr>
                                        <p:cTn id="102" dur="500" fill="hold"/>
                                        <p:tgtEl>
                                          <p:spTgt spid="14"/>
                                        </p:tgtEl>
                                        <p:attrNameLst>
                                          <p:attrName>ppt_w</p:attrName>
                                        </p:attrNameLst>
                                      </p:cBhvr>
                                      <p:tavLst>
                                        <p:tav tm="0">
                                          <p:val>
                                            <p:fltVal val="0"/>
                                          </p:val>
                                        </p:tav>
                                        <p:tav tm="100000">
                                          <p:val>
                                            <p:strVal val="#ppt_w"/>
                                          </p:val>
                                        </p:tav>
                                      </p:tavLst>
                                    </p:anim>
                                    <p:anim calcmode="lin" valueType="num">
                                      <p:cBhvr>
                                        <p:cTn id="103" dur="500" fill="hold"/>
                                        <p:tgtEl>
                                          <p:spTgt spid="14"/>
                                        </p:tgtEl>
                                        <p:attrNameLst>
                                          <p:attrName>ppt_h</p:attrName>
                                        </p:attrNameLst>
                                      </p:cBhvr>
                                      <p:tavLst>
                                        <p:tav tm="0">
                                          <p:val>
                                            <p:fltVal val="0"/>
                                          </p:val>
                                        </p:tav>
                                        <p:tav tm="100000">
                                          <p:val>
                                            <p:strVal val="#ppt_h"/>
                                          </p:val>
                                        </p:tav>
                                      </p:tavLst>
                                    </p:anim>
                                    <p:anim calcmode="lin" valueType="num">
                                      <p:cBhvr>
                                        <p:cTn id="104" dur="500" fill="hold"/>
                                        <p:tgtEl>
                                          <p:spTgt spid="14"/>
                                        </p:tgtEl>
                                        <p:attrNameLst>
                                          <p:attrName>ppt_x</p:attrName>
                                        </p:attrNameLst>
                                      </p:cBhvr>
                                      <p:tavLst>
                                        <p:tav tm="0">
                                          <p:val>
                                            <p:fltVal val="0.5"/>
                                          </p:val>
                                        </p:tav>
                                        <p:tav tm="100000">
                                          <p:val>
                                            <p:strVal val="#ppt_x"/>
                                          </p:val>
                                        </p:tav>
                                      </p:tavLst>
                                    </p:anim>
                                    <p:anim calcmode="lin" valueType="num">
                                      <p:cBhvr>
                                        <p:cTn id="105" dur="500" fill="hold"/>
                                        <p:tgtEl>
                                          <p:spTgt spid="14"/>
                                        </p:tgtEl>
                                        <p:attrNameLst>
                                          <p:attrName>ppt_y</p:attrName>
                                        </p:attrNameLst>
                                      </p:cBhvr>
                                      <p:tavLst>
                                        <p:tav tm="0">
                                          <p:val>
                                            <p:fltVal val="0.5"/>
                                          </p:val>
                                        </p:tav>
                                        <p:tav tm="100000">
                                          <p:val>
                                            <p:strVal val="#ppt_y"/>
                                          </p:val>
                                        </p:tav>
                                      </p:tavLst>
                                    </p:anim>
                                  </p:childTnLst>
                                </p:cTn>
                              </p:par>
                            </p:childTnLst>
                          </p:cTn>
                        </p:par>
                        <p:par>
                          <p:cTn id="106" fill="hold">
                            <p:stCondLst>
                              <p:cond delay="7250"/>
                            </p:stCondLst>
                            <p:childTnLst>
                              <p:par>
                                <p:cTn id="107" presetID="53" presetClass="entr" presetSubtype="16" fill="hold" grpId="0" nodeType="afterEffect">
                                  <p:stCondLst>
                                    <p:cond delay="0"/>
                                  </p:stCondLst>
                                  <p:childTnLst>
                                    <p:set>
                                      <p:cBhvr>
                                        <p:cTn id="108" dur="1" fill="hold">
                                          <p:stCondLst>
                                            <p:cond delay="0"/>
                                          </p:stCondLst>
                                        </p:cTn>
                                        <p:tgtEl>
                                          <p:spTgt spid="59"/>
                                        </p:tgtEl>
                                        <p:attrNameLst>
                                          <p:attrName>style.visibility</p:attrName>
                                        </p:attrNameLst>
                                      </p:cBhvr>
                                      <p:to>
                                        <p:strVal val="visible"/>
                                      </p:to>
                                    </p:set>
                                    <p:anim calcmode="lin" valueType="num">
                                      <p:cBhvr>
                                        <p:cTn id="109" dur="500" fill="hold"/>
                                        <p:tgtEl>
                                          <p:spTgt spid="59"/>
                                        </p:tgtEl>
                                        <p:attrNameLst>
                                          <p:attrName>ppt_w</p:attrName>
                                        </p:attrNameLst>
                                      </p:cBhvr>
                                      <p:tavLst>
                                        <p:tav tm="0">
                                          <p:val>
                                            <p:fltVal val="0"/>
                                          </p:val>
                                        </p:tav>
                                        <p:tav tm="100000">
                                          <p:val>
                                            <p:strVal val="#ppt_w"/>
                                          </p:val>
                                        </p:tav>
                                      </p:tavLst>
                                    </p:anim>
                                    <p:anim calcmode="lin" valueType="num">
                                      <p:cBhvr>
                                        <p:cTn id="110" dur="500" fill="hold"/>
                                        <p:tgtEl>
                                          <p:spTgt spid="59"/>
                                        </p:tgtEl>
                                        <p:attrNameLst>
                                          <p:attrName>ppt_h</p:attrName>
                                        </p:attrNameLst>
                                      </p:cBhvr>
                                      <p:tavLst>
                                        <p:tav tm="0">
                                          <p:val>
                                            <p:fltVal val="0"/>
                                          </p:val>
                                        </p:tav>
                                        <p:tav tm="100000">
                                          <p:val>
                                            <p:strVal val="#ppt_h"/>
                                          </p:val>
                                        </p:tav>
                                      </p:tavLst>
                                    </p:anim>
                                    <p:animEffect transition="in" filter="fade">
                                      <p:cBhvr>
                                        <p:cTn id="111" dur="500"/>
                                        <p:tgtEl>
                                          <p:spTgt spid="59"/>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118"/>
                                        </p:tgtEl>
                                        <p:attrNameLst>
                                          <p:attrName>style.visibility</p:attrName>
                                        </p:attrNameLst>
                                      </p:cBhvr>
                                      <p:to>
                                        <p:strVal val="visible"/>
                                      </p:to>
                                    </p:set>
                                    <p:anim calcmode="lin" valueType="num">
                                      <p:cBhvr>
                                        <p:cTn id="114" dur="500" fill="hold"/>
                                        <p:tgtEl>
                                          <p:spTgt spid="118"/>
                                        </p:tgtEl>
                                        <p:attrNameLst>
                                          <p:attrName>ppt_w</p:attrName>
                                        </p:attrNameLst>
                                      </p:cBhvr>
                                      <p:tavLst>
                                        <p:tav tm="0">
                                          <p:val>
                                            <p:fltVal val="0"/>
                                          </p:val>
                                        </p:tav>
                                        <p:tav tm="100000">
                                          <p:val>
                                            <p:strVal val="#ppt_w"/>
                                          </p:val>
                                        </p:tav>
                                      </p:tavLst>
                                    </p:anim>
                                    <p:anim calcmode="lin" valueType="num">
                                      <p:cBhvr>
                                        <p:cTn id="115" dur="500" fill="hold"/>
                                        <p:tgtEl>
                                          <p:spTgt spid="118"/>
                                        </p:tgtEl>
                                        <p:attrNameLst>
                                          <p:attrName>ppt_h</p:attrName>
                                        </p:attrNameLst>
                                      </p:cBhvr>
                                      <p:tavLst>
                                        <p:tav tm="0">
                                          <p:val>
                                            <p:fltVal val="0"/>
                                          </p:val>
                                        </p:tav>
                                        <p:tav tm="100000">
                                          <p:val>
                                            <p:strVal val="#ppt_h"/>
                                          </p:val>
                                        </p:tav>
                                      </p:tavLst>
                                    </p:anim>
                                    <p:animEffect transition="in" filter="fade">
                                      <p:cBhvr>
                                        <p:cTn id="116" dur="500"/>
                                        <p:tgtEl>
                                          <p:spTgt spid="118"/>
                                        </p:tgtEl>
                                      </p:cBhvr>
                                    </p:animEffect>
                                  </p:childTnLst>
                                </p:cTn>
                              </p:par>
                            </p:childTnLst>
                          </p:cTn>
                        </p:par>
                        <p:par>
                          <p:cTn id="117" fill="hold">
                            <p:stCondLst>
                              <p:cond delay="7750"/>
                            </p:stCondLst>
                            <p:childTnLst>
                              <p:par>
                                <p:cTn id="118" presetID="53" presetClass="entr" presetSubtype="16" fill="hold" grpId="0" nodeType="afterEffect">
                                  <p:stCondLst>
                                    <p:cond delay="0"/>
                                  </p:stCondLst>
                                  <p:childTnLst>
                                    <p:set>
                                      <p:cBhvr>
                                        <p:cTn id="119" dur="1" fill="hold">
                                          <p:stCondLst>
                                            <p:cond delay="0"/>
                                          </p:stCondLst>
                                        </p:cTn>
                                        <p:tgtEl>
                                          <p:spTgt spid="60"/>
                                        </p:tgtEl>
                                        <p:attrNameLst>
                                          <p:attrName>style.visibility</p:attrName>
                                        </p:attrNameLst>
                                      </p:cBhvr>
                                      <p:to>
                                        <p:strVal val="visible"/>
                                      </p:to>
                                    </p:set>
                                    <p:anim calcmode="lin" valueType="num">
                                      <p:cBhvr>
                                        <p:cTn id="120" dur="500" fill="hold"/>
                                        <p:tgtEl>
                                          <p:spTgt spid="60"/>
                                        </p:tgtEl>
                                        <p:attrNameLst>
                                          <p:attrName>ppt_w</p:attrName>
                                        </p:attrNameLst>
                                      </p:cBhvr>
                                      <p:tavLst>
                                        <p:tav tm="0">
                                          <p:val>
                                            <p:fltVal val="0"/>
                                          </p:val>
                                        </p:tav>
                                        <p:tav tm="100000">
                                          <p:val>
                                            <p:strVal val="#ppt_w"/>
                                          </p:val>
                                        </p:tav>
                                      </p:tavLst>
                                    </p:anim>
                                    <p:anim calcmode="lin" valueType="num">
                                      <p:cBhvr>
                                        <p:cTn id="121" dur="500" fill="hold"/>
                                        <p:tgtEl>
                                          <p:spTgt spid="60"/>
                                        </p:tgtEl>
                                        <p:attrNameLst>
                                          <p:attrName>ppt_h</p:attrName>
                                        </p:attrNameLst>
                                      </p:cBhvr>
                                      <p:tavLst>
                                        <p:tav tm="0">
                                          <p:val>
                                            <p:fltVal val="0"/>
                                          </p:val>
                                        </p:tav>
                                        <p:tav tm="100000">
                                          <p:val>
                                            <p:strVal val="#ppt_h"/>
                                          </p:val>
                                        </p:tav>
                                      </p:tavLst>
                                    </p:anim>
                                    <p:animEffect transition="in" filter="fade">
                                      <p:cBhvr>
                                        <p:cTn id="122" dur="500"/>
                                        <p:tgtEl>
                                          <p:spTgt spid="60"/>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120"/>
                                        </p:tgtEl>
                                        <p:attrNameLst>
                                          <p:attrName>style.visibility</p:attrName>
                                        </p:attrNameLst>
                                      </p:cBhvr>
                                      <p:to>
                                        <p:strVal val="visible"/>
                                      </p:to>
                                    </p:set>
                                    <p:anim calcmode="lin" valueType="num">
                                      <p:cBhvr>
                                        <p:cTn id="125" dur="500" fill="hold"/>
                                        <p:tgtEl>
                                          <p:spTgt spid="120"/>
                                        </p:tgtEl>
                                        <p:attrNameLst>
                                          <p:attrName>ppt_w</p:attrName>
                                        </p:attrNameLst>
                                      </p:cBhvr>
                                      <p:tavLst>
                                        <p:tav tm="0">
                                          <p:val>
                                            <p:fltVal val="0"/>
                                          </p:val>
                                        </p:tav>
                                        <p:tav tm="100000">
                                          <p:val>
                                            <p:strVal val="#ppt_w"/>
                                          </p:val>
                                        </p:tav>
                                      </p:tavLst>
                                    </p:anim>
                                    <p:anim calcmode="lin" valueType="num">
                                      <p:cBhvr>
                                        <p:cTn id="126" dur="500" fill="hold"/>
                                        <p:tgtEl>
                                          <p:spTgt spid="120"/>
                                        </p:tgtEl>
                                        <p:attrNameLst>
                                          <p:attrName>ppt_h</p:attrName>
                                        </p:attrNameLst>
                                      </p:cBhvr>
                                      <p:tavLst>
                                        <p:tav tm="0">
                                          <p:val>
                                            <p:fltVal val="0"/>
                                          </p:val>
                                        </p:tav>
                                        <p:tav tm="100000">
                                          <p:val>
                                            <p:strVal val="#ppt_h"/>
                                          </p:val>
                                        </p:tav>
                                      </p:tavLst>
                                    </p:anim>
                                    <p:animEffect transition="in" filter="fade">
                                      <p:cBhvr>
                                        <p:cTn id="127" dur="500"/>
                                        <p:tgtEl>
                                          <p:spTgt spid="120"/>
                                        </p:tgtEl>
                                      </p:cBhvr>
                                    </p:animEffect>
                                  </p:childTnLst>
                                </p:cTn>
                              </p:par>
                            </p:childTnLst>
                          </p:cTn>
                        </p:par>
                        <p:par>
                          <p:cTn id="128" fill="hold">
                            <p:stCondLst>
                              <p:cond delay="8250"/>
                            </p:stCondLst>
                            <p:childTnLst>
                              <p:par>
                                <p:cTn id="129" presetID="23" presetClass="entr" presetSubtype="36" fill="hold" grpId="0" nodeType="afterEffect">
                                  <p:stCondLst>
                                    <p:cond delay="0"/>
                                  </p:stCondLst>
                                  <p:childTnLst>
                                    <p:set>
                                      <p:cBhvr>
                                        <p:cTn id="130" dur="1" fill="hold">
                                          <p:stCondLst>
                                            <p:cond delay="0"/>
                                          </p:stCondLst>
                                        </p:cTn>
                                        <p:tgtEl>
                                          <p:spTgt spid="98"/>
                                        </p:tgtEl>
                                        <p:attrNameLst>
                                          <p:attrName>style.visibility</p:attrName>
                                        </p:attrNameLst>
                                      </p:cBhvr>
                                      <p:to>
                                        <p:strVal val="visible"/>
                                      </p:to>
                                    </p:set>
                                    <p:anim calcmode="lin" valueType="num">
                                      <p:cBhvr>
                                        <p:cTn id="131" dur="500" fill="hold"/>
                                        <p:tgtEl>
                                          <p:spTgt spid="98"/>
                                        </p:tgtEl>
                                        <p:attrNameLst>
                                          <p:attrName>ppt_w</p:attrName>
                                        </p:attrNameLst>
                                      </p:cBhvr>
                                      <p:tavLst>
                                        <p:tav tm="0">
                                          <p:val>
                                            <p:strVal val="(6*min(max(#ppt_w*#ppt_h,.3),1)-7.4)/-.7*#ppt_w"/>
                                          </p:val>
                                        </p:tav>
                                        <p:tav tm="100000">
                                          <p:val>
                                            <p:strVal val="#ppt_w"/>
                                          </p:val>
                                        </p:tav>
                                      </p:tavLst>
                                    </p:anim>
                                    <p:anim calcmode="lin" valueType="num">
                                      <p:cBhvr>
                                        <p:cTn id="132" dur="500" fill="hold"/>
                                        <p:tgtEl>
                                          <p:spTgt spid="98"/>
                                        </p:tgtEl>
                                        <p:attrNameLst>
                                          <p:attrName>ppt_h</p:attrName>
                                        </p:attrNameLst>
                                      </p:cBhvr>
                                      <p:tavLst>
                                        <p:tav tm="0">
                                          <p:val>
                                            <p:strVal val="(6*min(max(#ppt_w*#ppt_h,.3),1)-7.4)/-.7*#ppt_h"/>
                                          </p:val>
                                        </p:tav>
                                        <p:tav tm="100000">
                                          <p:val>
                                            <p:strVal val="#ppt_h"/>
                                          </p:val>
                                        </p:tav>
                                      </p:tavLst>
                                    </p:anim>
                                    <p:anim calcmode="lin" valueType="num">
                                      <p:cBhvr>
                                        <p:cTn id="133" dur="500" fill="hold"/>
                                        <p:tgtEl>
                                          <p:spTgt spid="98"/>
                                        </p:tgtEl>
                                        <p:attrNameLst>
                                          <p:attrName>ppt_x</p:attrName>
                                        </p:attrNameLst>
                                      </p:cBhvr>
                                      <p:tavLst>
                                        <p:tav tm="0">
                                          <p:val>
                                            <p:fltVal val="0.5"/>
                                          </p:val>
                                        </p:tav>
                                        <p:tav tm="100000">
                                          <p:val>
                                            <p:strVal val="#ppt_x"/>
                                          </p:val>
                                        </p:tav>
                                      </p:tavLst>
                                    </p:anim>
                                    <p:anim calcmode="lin" valueType="num">
                                      <p:cBhvr>
                                        <p:cTn id="134" dur="500" fill="hold"/>
                                        <p:tgtEl>
                                          <p:spTgt spid="98"/>
                                        </p:tgtEl>
                                        <p:attrNameLst>
                                          <p:attrName>ppt_y</p:attrName>
                                        </p:attrNameLst>
                                      </p:cBhvr>
                                      <p:tavLst>
                                        <p:tav tm="0">
                                          <p:val>
                                            <p:strVal val="1+(6*min(max(#ppt_w*#ppt_h,.3),1)-7.4)/-.7*#ppt_h/2"/>
                                          </p:val>
                                        </p:tav>
                                        <p:tav tm="100000">
                                          <p:val>
                                            <p:strVal val="#ppt_y"/>
                                          </p:val>
                                        </p:tav>
                                      </p:tavLst>
                                    </p:anim>
                                  </p:childTnLst>
                                </p:cTn>
                              </p:par>
                            </p:childTnLst>
                          </p:cTn>
                        </p:par>
                        <p:par>
                          <p:cTn id="135" fill="hold">
                            <p:stCondLst>
                              <p:cond delay="8750"/>
                            </p:stCondLst>
                            <p:childTnLst>
                              <p:par>
                                <p:cTn id="136" presetID="22" presetClass="entr" presetSubtype="8" fill="hold" nodeType="afterEffect">
                                  <p:stCondLst>
                                    <p:cond delay="0"/>
                                  </p:stCondLst>
                                  <p:childTnLst>
                                    <p:set>
                                      <p:cBhvr>
                                        <p:cTn id="137" dur="1" fill="hold">
                                          <p:stCondLst>
                                            <p:cond delay="0"/>
                                          </p:stCondLst>
                                        </p:cTn>
                                        <p:tgtEl>
                                          <p:spTgt spid="99"/>
                                        </p:tgtEl>
                                        <p:attrNameLst>
                                          <p:attrName>style.visibility</p:attrName>
                                        </p:attrNameLst>
                                      </p:cBhvr>
                                      <p:to>
                                        <p:strVal val="visible"/>
                                      </p:to>
                                    </p:set>
                                    <p:animEffect transition="in" filter="wipe(left)">
                                      <p:cBhvr>
                                        <p:cTn id="138" dur="500"/>
                                        <p:tgtEl>
                                          <p:spTgt spid="99"/>
                                        </p:tgtEl>
                                      </p:cBhvr>
                                    </p:animEffect>
                                  </p:childTnLst>
                                </p:cTn>
                              </p:par>
                            </p:childTnLst>
                          </p:cTn>
                        </p:par>
                        <p:par>
                          <p:cTn id="139" fill="hold">
                            <p:stCondLst>
                              <p:cond delay="9250"/>
                            </p:stCondLst>
                            <p:childTnLst>
                              <p:par>
                                <p:cTn id="140" presetID="23" presetClass="entr" presetSubtype="528" fill="hold" grpId="0" nodeType="afterEffect">
                                  <p:stCondLst>
                                    <p:cond delay="0"/>
                                  </p:stCondLst>
                                  <p:childTnLst>
                                    <p:set>
                                      <p:cBhvr>
                                        <p:cTn id="141" dur="1" fill="hold">
                                          <p:stCondLst>
                                            <p:cond delay="0"/>
                                          </p:stCondLst>
                                        </p:cTn>
                                        <p:tgtEl>
                                          <p:spTgt spid="57"/>
                                        </p:tgtEl>
                                        <p:attrNameLst>
                                          <p:attrName>style.visibility</p:attrName>
                                        </p:attrNameLst>
                                      </p:cBhvr>
                                      <p:to>
                                        <p:strVal val="visible"/>
                                      </p:to>
                                    </p:set>
                                    <p:anim calcmode="lin" valueType="num">
                                      <p:cBhvr>
                                        <p:cTn id="142" dur="500" fill="hold"/>
                                        <p:tgtEl>
                                          <p:spTgt spid="57"/>
                                        </p:tgtEl>
                                        <p:attrNameLst>
                                          <p:attrName>ppt_w</p:attrName>
                                        </p:attrNameLst>
                                      </p:cBhvr>
                                      <p:tavLst>
                                        <p:tav tm="0">
                                          <p:val>
                                            <p:fltVal val="0"/>
                                          </p:val>
                                        </p:tav>
                                        <p:tav tm="100000">
                                          <p:val>
                                            <p:strVal val="#ppt_w"/>
                                          </p:val>
                                        </p:tav>
                                      </p:tavLst>
                                    </p:anim>
                                    <p:anim calcmode="lin" valueType="num">
                                      <p:cBhvr>
                                        <p:cTn id="143" dur="500" fill="hold"/>
                                        <p:tgtEl>
                                          <p:spTgt spid="57"/>
                                        </p:tgtEl>
                                        <p:attrNameLst>
                                          <p:attrName>ppt_h</p:attrName>
                                        </p:attrNameLst>
                                      </p:cBhvr>
                                      <p:tavLst>
                                        <p:tav tm="0">
                                          <p:val>
                                            <p:fltVal val="0"/>
                                          </p:val>
                                        </p:tav>
                                        <p:tav tm="100000">
                                          <p:val>
                                            <p:strVal val="#ppt_h"/>
                                          </p:val>
                                        </p:tav>
                                      </p:tavLst>
                                    </p:anim>
                                    <p:anim calcmode="lin" valueType="num">
                                      <p:cBhvr>
                                        <p:cTn id="144" dur="500" fill="hold"/>
                                        <p:tgtEl>
                                          <p:spTgt spid="57"/>
                                        </p:tgtEl>
                                        <p:attrNameLst>
                                          <p:attrName>ppt_x</p:attrName>
                                        </p:attrNameLst>
                                      </p:cBhvr>
                                      <p:tavLst>
                                        <p:tav tm="0">
                                          <p:val>
                                            <p:fltVal val="0.5"/>
                                          </p:val>
                                        </p:tav>
                                        <p:tav tm="100000">
                                          <p:val>
                                            <p:strVal val="#ppt_x"/>
                                          </p:val>
                                        </p:tav>
                                      </p:tavLst>
                                    </p:anim>
                                    <p:anim calcmode="lin" valueType="num">
                                      <p:cBhvr>
                                        <p:cTn id="145" dur="500" fill="hold"/>
                                        <p:tgtEl>
                                          <p:spTgt spid="57"/>
                                        </p:tgtEl>
                                        <p:attrNameLst>
                                          <p:attrName>ppt_y</p:attrName>
                                        </p:attrNameLst>
                                      </p:cBhvr>
                                      <p:tavLst>
                                        <p:tav tm="0">
                                          <p:val>
                                            <p:fltVal val="0.5"/>
                                          </p:val>
                                        </p:tav>
                                        <p:tav tm="100000">
                                          <p:val>
                                            <p:strVal val="#ppt_y"/>
                                          </p:val>
                                        </p:tav>
                                      </p:tavLst>
                                    </p:anim>
                                  </p:childTnLst>
                                </p:cTn>
                              </p:par>
                            </p:childTnLst>
                          </p:cTn>
                        </p:par>
                        <p:par>
                          <p:cTn id="146" fill="hold">
                            <p:stCondLst>
                              <p:cond delay="9750"/>
                            </p:stCondLst>
                            <p:childTnLst>
                              <p:par>
                                <p:cTn id="147" presetID="53" presetClass="entr" presetSubtype="16" fill="hold" grpId="0" nodeType="afterEffect">
                                  <p:stCondLst>
                                    <p:cond delay="0"/>
                                  </p:stCondLst>
                                  <p:childTnLst>
                                    <p:set>
                                      <p:cBhvr>
                                        <p:cTn id="148" dur="1" fill="hold">
                                          <p:stCondLst>
                                            <p:cond delay="0"/>
                                          </p:stCondLst>
                                        </p:cTn>
                                        <p:tgtEl>
                                          <p:spTgt spid="58"/>
                                        </p:tgtEl>
                                        <p:attrNameLst>
                                          <p:attrName>style.visibility</p:attrName>
                                        </p:attrNameLst>
                                      </p:cBhvr>
                                      <p:to>
                                        <p:strVal val="visible"/>
                                      </p:to>
                                    </p:set>
                                    <p:anim calcmode="lin" valueType="num">
                                      <p:cBhvr>
                                        <p:cTn id="149" dur="500" fill="hold"/>
                                        <p:tgtEl>
                                          <p:spTgt spid="58"/>
                                        </p:tgtEl>
                                        <p:attrNameLst>
                                          <p:attrName>ppt_w</p:attrName>
                                        </p:attrNameLst>
                                      </p:cBhvr>
                                      <p:tavLst>
                                        <p:tav tm="0">
                                          <p:val>
                                            <p:fltVal val="0"/>
                                          </p:val>
                                        </p:tav>
                                        <p:tav tm="100000">
                                          <p:val>
                                            <p:strVal val="#ppt_w"/>
                                          </p:val>
                                        </p:tav>
                                      </p:tavLst>
                                    </p:anim>
                                    <p:anim calcmode="lin" valueType="num">
                                      <p:cBhvr>
                                        <p:cTn id="150" dur="500" fill="hold"/>
                                        <p:tgtEl>
                                          <p:spTgt spid="58"/>
                                        </p:tgtEl>
                                        <p:attrNameLst>
                                          <p:attrName>ppt_h</p:attrName>
                                        </p:attrNameLst>
                                      </p:cBhvr>
                                      <p:tavLst>
                                        <p:tav tm="0">
                                          <p:val>
                                            <p:fltVal val="0"/>
                                          </p:val>
                                        </p:tav>
                                        <p:tav tm="100000">
                                          <p:val>
                                            <p:strVal val="#ppt_h"/>
                                          </p:val>
                                        </p:tav>
                                      </p:tavLst>
                                    </p:anim>
                                    <p:animEffect transition="in" filter="fade">
                                      <p:cBhvr>
                                        <p:cTn id="151" dur="500"/>
                                        <p:tgtEl>
                                          <p:spTgt spid="58"/>
                                        </p:tgtEl>
                                      </p:cBhvr>
                                    </p:animEffect>
                                  </p:childTnLst>
                                </p:cTn>
                              </p:par>
                              <p:par>
                                <p:cTn id="152" presetID="53" presetClass="entr" presetSubtype="16" fill="hold" grpId="0" nodeType="withEffect">
                                  <p:stCondLst>
                                    <p:cond delay="0"/>
                                  </p:stCondLst>
                                  <p:childTnLst>
                                    <p:set>
                                      <p:cBhvr>
                                        <p:cTn id="153" dur="1" fill="hold">
                                          <p:stCondLst>
                                            <p:cond delay="0"/>
                                          </p:stCondLst>
                                        </p:cTn>
                                        <p:tgtEl>
                                          <p:spTgt spid="122"/>
                                        </p:tgtEl>
                                        <p:attrNameLst>
                                          <p:attrName>style.visibility</p:attrName>
                                        </p:attrNameLst>
                                      </p:cBhvr>
                                      <p:to>
                                        <p:strVal val="visible"/>
                                      </p:to>
                                    </p:set>
                                    <p:anim calcmode="lin" valueType="num">
                                      <p:cBhvr>
                                        <p:cTn id="154" dur="500" fill="hold"/>
                                        <p:tgtEl>
                                          <p:spTgt spid="122"/>
                                        </p:tgtEl>
                                        <p:attrNameLst>
                                          <p:attrName>ppt_w</p:attrName>
                                        </p:attrNameLst>
                                      </p:cBhvr>
                                      <p:tavLst>
                                        <p:tav tm="0">
                                          <p:val>
                                            <p:fltVal val="0"/>
                                          </p:val>
                                        </p:tav>
                                        <p:tav tm="100000">
                                          <p:val>
                                            <p:strVal val="#ppt_w"/>
                                          </p:val>
                                        </p:tav>
                                      </p:tavLst>
                                    </p:anim>
                                    <p:anim calcmode="lin" valueType="num">
                                      <p:cBhvr>
                                        <p:cTn id="155" dur="500" fill="hold"/>
                                        <p:tgtEl>
                                          <p:spTgt spid="122"/>
                                        </p:tgtEl>
                                        <p:attrNameLst>
                                          <p:attrName>ppt_h</p:attrName>
                                        </p:attrNameLst>
                                      </p:cBhvr>
                                      <p:tavLst>
                                        <p:tav tm="0">
                                          <p:val>
                                            <p:fltVal val="0"/>
                                          </p:val>
                                        </p:tav>
                                        <p:tav tm="100000">
                                          <p:val>
                                            <p:strVal val="#ppt_h"/>
                                          </p:val>
                                        </p:tav>
                                      </p:tavLst>
                                    </p:anim>
                                    <p:animEffect transition="in" filter="fade">
                                      <p:cBhvr>
                                        <p:cTn id="156"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57" grpId="0" animBg="1"/>
      <p:bldP spid="58" grpId="0" animBg="1"/>
      <p:bldP spid="59" grpId="0" animBg="1"/>
      <p:bldP spid="60" grpId="0" animBg="1"/>
      <p:bldP spid="63" grpId="0" animBg="1"/>
      <p:bldP spid="68" grpId="0" animBg="1"/>
      <p:bldP spid="71" grpId="0" animBg="1"/>
      <p:bldP spid="72" grpId="0" animBg="1"/>
      <p:bldP spid="88" grpId="0" animBg="1"/>
      <p:bldP spid="94" grpId="0" animBg="1"/>
      <p:bldP spid="98" grpId="0" animBg="1"/>
      <p:bldP spid="113" grpId="0" animBg="1"/>
      <p:bldP spid="116" grpId="0" animBg="1"/>
      <p:bldP spid="117" grpId="0" animBg="1"/>
      <p:bldP spid="118" grpId="0" animBg="1"/>
      <p:bldP spid="120" grpId="0" animBg="1"/>
      <p:bldP spid="121" grpId="0" animBg="1"/>
      <p:bldP spid="1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36356" y="1772354"/>
            <a:ext cx="1645920" cy="1280160"/>
          </a:xfrm>
          <a:prstGeom prst="rect">
            <a:avLst/>
          </a:prstGeom>
          <a:blipFill>
            <a:blip r:embed="rId2"/>
            <a:stretch>
              <a:fillRect/>
            </a:stretch>
          </a:blipFill>
          <a:ln w="6350">
            <a:solidFill>
              <a:schemeClr val="bg1"/>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614356" y="1772354"/>
            <a:ext cx="1645920" cy="1280160"/>
          </a:xfrm>
          <a:prstGeom prst="rect">
            <a:avLst/>
          </a:prstGeom>
          <a:blipFill>
            <a:blip r:embed="rId3"/>
            <a:stretch>
              <a:fillRect/>
            </a:stretch>
          </a:blipFill>
          <a:ln w="6350">
            <a:solidFill>
              <a:schemeClr val="bg1"/>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92356" y="1772354"/>
            <a:ext cx="1645920" cy="1280160"/>
          </a:xfrm>
          <a:prstGeom prst="rect">
            <a:avLst/>
          </a:prstGeom>
          <a:blipFill>
            <a:blip r:embed="rId4"/>
            <a:stretch>
              <a:fillRect/>
            </a:stretch>
          </a:blipFill>
          <a:ln w="6350">
            <a:solidFill>
              <a:schemeClr val="bg1"/>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5765469" y="3357316"/>
            <a:ext cx="1685198" cy="2738409"/>
            <a:chOff x="9128194" y="4524476"/>
            <a:chExt cx="3098183" cy="1119789"/>
          </a:xfrm>
        </p:grpSpPr>
        <p:sp>
          <p:nvSpPr>
            <p:cNvPr id="12" name="Text Placeholder 3"/>
            <p:cNvSpPr txBox="1">
              <a:spLocks/>
            </p:cNvSpPr>
            <p:nvPr/>
          </p:nvSpPr>
          <p:spPr>
            <a:xfrm>
              <a:off x="9305551" y="4813944"/>
              <a:ext cx="2920826" cy="830321"/>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a:t>
              </a:r>
            </a:p>
          </p:txBody>
        </p:sp>
        <p:sp>
          <p:nvSpPr>
            <p:cNvPr id="13" name="TextBox 12"/>
            <p:cNvSpPr txBox="1"/>
            <p:nvPr/>
          </p:nvSpPr>
          <p:spPr>
            <a:xfrm>
              <a:off x="9128194" y="4524476"/>
              <a:ext cx="3015165" cy="289468"/>
            </a:xfrm>
            <a:prstGeom prst="rect">
              <a:avLst/>
            </a:prstGeom>
            <a:noFill/>
          </p:spPr>
          <p:txBody>
            <a:bodyPr wrap="square" rtlCol="0">
              <a:spAutoFit/>
            </a:bodyPr>
            <a:lstStyle/>
            <a:p>
              <a:r>
                <a:rPr lang="en-US" sz="2000" b="1" dirty="0">
                  <a:solidFill>
                    <a:srgbClr val="EF3425"/>
                  </a:solidFill>
                  <a:latin typeface="Candara" panose="020E0502030303020204" pitchFamily="34" charset="0"/>
                </a:rPr>
                <a:t>Lorem </a:t>
              </a:r>
            </a:p>
            <a:p>
              <a:r>
                <a:rPr lang="en-US" sz="2000" b="1" dirty="0">
                  <a:solidFill>
                    <a:srgbClr val="EF3425"/>
                  </a:solidFill>
                  <a:latin typeface="Candara" panose="020E0502030303020204" pitchFamily="34" charset="0"/>
                </a:rPr>
                <a:t>Ipsum</a:t>
              </a:r>
            </a:p>
          </p:txBody>
        </p:sp>
      </p:grpSp>
      <p:grpSp>
        <p:nvGrpSpPr>
          <p:cNvPr id="14" name="Group 13"/>
          <p:cNvGrpSpPr/>
          <p:nvPr/>
        </p:nvGrpSpPr>
        <p:grpSpPr>
          <a:xfrm>
            <a:off x="7547137" y="3357316"/>
            <a:ext cx="1685198" cy="2738409"/>
            <a:chOff x="9128194" y="4524476"/>
            <a:chExt cx="3098183" cy="1119789"/>
          </a:xfrm>
        </p:grpSpPr>
        <p:sp>
          <p:nvSpPr>
            <p:cNvPr id="15" name="Text Placeholder 3"/>
            <p:cNvSpPr txBox="1">
              <a:spLocks/>
            </p:cNvSpPr>
            <p:nvPr/>
          </p:nvSpPr>
          <p:spPr>
            <a:xfrm>
              <a:off x="9305551" y="4813944"/>
              <a:ext cx="2920826" cy="830321"/>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a:t>
              </a:r>
            </a:p>
          </p:txBody>
        </p:sp>
        <p:sp>
          <p:nvSpPr>
            <p:cNvPr id="16" name="TextBox 15"/>
            <p:cNvSpPr txBox="1"/>
            <p:nvPr/>
          </p:nvSpPr>
          <p:spPr>
            <a:xfrm>
              <a:off x="9128194" y="4524476"/>
              <a:ext cx="3015165" cy="289468"/>
            </a:xfrm>
            <a:prstGeom prst="rect">
              <a:avLst/>
            </a:prstGeom>
            <a:noFill/>
          </p:spPr>
          <p:txBody>
            <a:bodyPr wrap="square" rtlCol="0">
              <a:spAutoFit/>
            </a:bodyPr>
            <a:lstStyle/>
            <a:p>
              <a:r>
                <a:rPr lang="en-US" sz="2000" b="1" dirty="0">
                  <a:solidFill>
                    <a:srgbClr val="8397B1"/>
                  </a:solidFill>
                  <a:latin typeface="Candara" panose="020E0502030303020204" pitchFamily="34" charset="0"/>
                </a:rPr>
                <a:t>Lorem </a:t>
              </a:r>
            </a:p>
            <a:p>
              <a:r>
                <a:rPr lang="en-US" sz="2000" b="1" dirty="0">
                  <a:solidFill>
                    <a:srgbClr val="8397B1"/>
                  </a:solidFill>
                  <a:latin typeface="Candara" panose="020E0502030303020204" pitchFamily="34" charset="0"/>
                </a:rPr>
                <a:t>Ipsum</a:t>
              </a:r>
            </a:p>
          </p:txBody>
        </p:sp>
      </p:grpSp>
      <p:grpSp>
        <p:nvGrpSpPr>
          <p:cNvPr id="17" name="Group 16"/>
          <p:cNvGrpSpPr/>
          <p:nvPr/>
        </p:nvGrpSpPr>
        <p:grpSpPr>
          <a:xfrm>
            <a:off x="9328805" y="3357316"/>
            <a:ext cx="1685198" cy="2738409"/>
            <a:chOff x="9128194" y="4524476"/>
            <a:chExt cx="3098183" cy="1119789"/>
          </a:xfrm>
        </p:grpSpPr>
        <p:sp>
          <p:nvSpPr>
            <p:cNvPr id="18" name="Text Placeholder 3"/>
            <p:cNvSpPr txBox="1">
              <a:spLocks/>
            </p:cNvSpPr>
            <p:nvPr/>
          </p:nvSpPr>
          <p:spPr>
            <a:xfrm>
              <a:off x="9305551" y="4813944"/>
              <a:ext cx="2920826" cy="830321"/>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a:t>
              </a:r>
            </a:p>
          </p:txBody>
        </p:sp>
        <p:sp>
          <p:nvSpPr>
            <p:cNvPr id="19" name="TextBox 18"/>
            <p:cNvSpPr txBox="1"/>
            <p:nvPr/>
          </p:nvSpPr>
          <p:spPr>
            <a:xfrm>
              <a:off x="9128194" y="4524476"/>
              <a:ext cx="3015165" cy="289468"/>
            </a:xfrm>
            <a:prstGeom prst="rect">
              <a:avLst/>
            </a:prstGeom>
            <a:noFill/>
          </p:spPr>
          <p:txBody>
            <a:bodyPr wrap="square" rtlCol="0">
              <a:spAutoFit/>
            </a:bodyPr>
            <a:lstStyle/>
            <a:p>
              <a:r>
                <a:rPr lang="en-US" sz="2000" b="1" dirty="0">
                  <a:solidFill>
                    <a:srgbClr val="44546B"/>
                  </a:solidFill>
                  <a:latin typeface="Candara" panose="020E0502030303020204" pitchFamily="34" charset="0"/>
                </a:rPr>
                <a:t>Lorem </a:t>
              </a:r>
            </a:p>
            <a:p>
              <a:r>
                <a:rPr lang="en-US" sz="2000" b="1" dirty="0">
                  <a:solidFill>
                    <a:srgbClr val="44546B"/>
                  </a:solidFill>
                  <a:latin typeface="Candara" panose="020E0502030303020204" pitchFamily="34" charset="0"/>
                </a:rPr>
                <a:t>Ipsum</a:t>
              </a:r>
            </a:p>
          </p:txBody>
        </p:sp>
      </p:grpSp>
      <p:sp>
        <p:nvSpPr>
          <p:cNvPr id="20" name="TextBox 19"/>
          <p:cNvSpPr txBox="1"/>
          <p:nvPr/>
        </p:nvSpPr>
        <p:spPr>
          <a:xfrm>
            <a:off x="860686" y="1735486"/>
            <a:ext cx="4111979" cy="3816429"/>
          </a:xfrm>
          <a:prstGeom prst="rect">
            <a:avLst/>
          </a:prstGeom>
          <a:noFill/>
        </p:spPr>
        <p:txBody>
          <a:bodyPr wrap="square" rtlCol="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2">
                  <a:lumMod val="25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grpSp>
        <p:nvGrpSpPr>
          <p:cNvPr id="22" name="Group 21"/>
          <p:cNvGrpSpPr/>
          <p:nvPr/>
        </p:nvGrpSpPr>
        <p:grpSpPr>
          <a:xfrm>
            <a:off x="1128889" y="5379372"/>
            <a:ext cx="640080" cy="640080"/>
            <a:chOff x="1128889" y="5334216"/>
            <a:chExt cx="640080" cy="640080"/>
          </a:xfrm>
        </p:grpSpPr>
        <p:sp>
          <p:nvSpPr>
            <p:cNvPr id="3" name="Rectangle 2"/>
            <p:cNvSpPr/>
            <p:nvPr/>
          </p:nvSpPr>
          <p:spPr>
            <a:xfrm>
              <a:off x="1128889" y="5334216"/>
              <a:ext cx="640080" cy="640080"/>
            </a:xfrm>
            <a:prstGeom prst="rect">
              <a:avLst/>
            </a:prstGeom>
            <a:solidFill>
              <a:srgbClr val="EF3425"/>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35"/>
            <p:cNvSpPr>
              <a:spLocks noChangeAspect="1" noEditPoints="1"/>
            </p:cNvSpPr>
            <p:nvPr/>
          </p:nvSpPr>
          <p:spPr bwMode="auto">
            <a:xfrm>
              <a:off x="1220329" y="5440124"/>
              <a:ext cx="457200" cy="428263"/>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2"/>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grpSp>
      <p:sp>
        <p:nvSpPr>
          <p:cNvPr id="23" name="Text Placeholder 3"/>
          <p:cNvSpPr txBox="1">
            <a:spLocks/>
          </p:cNvSpPr>
          <p:nvPr/>
        </p:nvSpPr>
        <p:spPr>
          <a:xfrm>
            <a:off x="1882133" y="5444757"/>
            <a:ext cx="2918755" cy="50783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r>
              <a:rPr lang="en-US" sz="1100" dirty="0">
                <a:solidFill>
                  <a:schemeClr val="bg1">
                    <a:lumMod val="85000"/>
                  </a:schemeClr>
                </a:solidFill>
                <a:latin typeface="Candara" panose="020E0502030303020204" pitchFamily="34" charset="0"/>
              </a:rPr>
              <a:t>Lorem ipsum dolor sit amet, consectetur adipiscing elit, sed do eiusmod tempor incididunt ut labore et dolore magna aliqua. </a:t>
            </a:r>
          </a:p>
        </p:txBody>
      </p:sp>
      <p:grpSp>
        <p:nvGrpSpPr>
          <p:cNvPr id="24" name="Group 23"/>
          <p:cNvGrpSpPr/>
          <p:nvPr/>
        </p:nvGrpSpPr>
        <p:grpSpPr>
          <a:xfrm>
            <a:off x="370046" y="304456"/>
            <a:ext cx="5845156" cy="1077095"/>
            <a:chOff x="587022" y="976809"/>
            <a:chExt cx="5845156" cy="1077095"/>
          </a:xfrm>
        </p:grpSpPr>
        <p:sp>
          <p:nvSpPr>
            <p:cNvPr id="25" name="TextBox 24"/>
            <p:cNvSpPr txBox="1"/>
            <p:nvPr/>
          </p:nvSpPr>
          <p:spPr>
            <a:xfrm>
              <a:off x="587022" y="976809"/>
              <a:ext cx="5508978" cy="769441"/>
            </a:xfrm>
            <a:prstGeom prst="rect">
              <a:avLst/>
            </a:prstGeom>
            <a:noFill/>
          </p:spPr>
          <p:txBody>
            <a:bodyPr wrap="square" rtlCol="0">
              <a:spAutoFit/>
            </a:bodyPr>
            <a:lstStyle/>
            <a:p>
              <a:r>
                <a:rPr lang="en-US" sz="4400" b="1" dirty="0">
                  <a:solidFill>
                    <a:schemeClr val="bg1"/>
                  </a:solidFill>
                  <a:latin typeface="Candara" panose="020E0502030303020204" pitchFamily="34" charset="0"/>
                </a:rPr>
                <a:t>TITLE GOES HERE</a:t>
              </a:r>
            </a:p>
          </p:txBody>
        </p:sp>
        <p:sp>
          <p:nvSpPr>
            <p:cNvPr id="26" name="TextBox 25"/>
            <p:cNvSpPr txBox="1"/>
            <p:nvPr/>
          </p:nvSpPr>
          <p:spPr>
            <a:xfrm>
              <a:off x="612683" y="1684572"/>
              <a:ext cx="5819495" cy="369332"/>
            </a:xfrm>
            <a:prstGeom prst="rect">
              <a:avLst/>
            </a:prstGeom>
            <a:noFill/>
          </p:spPr>
          <p:txBody>
            <a:bodyPr wrap="square" rtlCol="0">
              <a:spAutoFit/>
            </a:bodyPr>
            <a:lstStyle/>
            <a:p>
              <a:r>
                <a:rPr lang="en-US" dirty="0">
                  <a:solidFill>
                    <a:schemeClr val="bg1">
                      <a:lumMod val="85000"/>
                    </a:schemeClr>
                  </a:solidFill>
                  <a:latin typeface="Candara" panose="020E0502030303020204" pitchFamily="34" charset="0"/>
                </a:rPr>
                <a:t>Your Subtitle</a:t>
              </a:r>
            </a:p>
          </p:txBody>
        </p:sp>
      </p:grpSp>
      <p:pic>
        <p:nvPicPr>
          <p:cNvPr id="27" name="Picture 26">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287836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750"/>
                                        <p:tgtEl>
                                          <p:spTgt spid="24"/>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p:stCondLst>
                              <p:cond delay="1750"/>
                            </p:stCondLst>
                            <p:childTnLst>
                              <p:par>
                                <p:cTn id="13" presetID="1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p:tgtEl>
                                          <p:spTgt spid="23"/>
                                        </p:tgtEl>
                                        <p:attrNameLst>
                                          <p:attrName>ppt_y</p:attrName>
                                        </p:attrNameLst>
                                      </p:cBhvr>
                                      <p:tavLst>
                                        <p:tav tm="0">
                                          <p:val>
                                            <p:strVal val="#ppt_y+#ppt_h*1.125000"/>
                                          </p:val>
                                        </p:tav>
                                        <p:tav tm="100000">
                                          <p:val>
                                            <p:strVal val="#ppt_y"/>
                                          </p:val>
                                        </p:tav>
                                      </p:tavLst>
                                    </p:anim>
                                    <p:animEffect transition="in" filter="wipe(up)">
                                      <p:cBhvr>
                                        <p:cTn id="16" dur="500"/>
                                        <p:tgtEl>
                                          <p:spTgt spid="23"/>
                                        </p:tgtEl>
                                      </p:cBhvr>
                                    </p:animEffect>
                                  </p:childTnLst>
                                </p:cTn>
                              </p:par>
                              <p:par>
                                <p:cTn id="17" presetID="1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p:tgtEl>
                                          <p:spTgt spid="22"/>
                                        </p:tgtEl>
                                        <p:attrNameLst>
                                          <p:attrName>ppt_y</p:attrName>
                                        </p:attrNameLst>
                                      </p:cBhvr>
                                      <p:tavLst>
                                        <p:tav tm="0">
                                          <p:val>
                                            <p:strVal val="#ppt_y+#ppt_h*1.125000"/>
                                          </p:val>
                                        </p:tav>
                                        <p:tav tm="100000">
                                          <p:val>
                                            <p:strVal val="#ppt_y"/>
                                          </p:val>
                                        </p:tav>
                                      </p:tavLst>
                                    </p:anim>
                                    <p:animEffect transition="in" filter="wipe(up)">
                                      <p:cBhvr>
                                        <p:cTn id="20" dur="500"/>
                                        <p:tgtEl>
                                          <p:spTgt spid="22"/>
                                        </p:tgtEl>
                                      </p:cBhvr>
                                    </p:animEffect>
                                  </p:childTnLst>
                                </p:cTn>
                              </p:par>
                            </p:childTnLst>
                          </p:cTn>
                        </p:par>
                        <p:par>
                          <p:cTn id="21" fill="hold">
                            <p:stCondLst>
                              <p:cond delay="2250"/>
                            </p:stCondLst>
                            <p:childTnLst>
                              <p:par>
                                <p:cTn id="22" presetID="12" presetClass="entr" presetSubtype="4"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p:tgtEl>
                                          <p:spTgt spid="2"/>
                                        </p:tgtEl>
                                        <p:attrNameLst>
                                          <p:attrName>ppt_y</p:attrName>
                                        </p:attrNameLst>
                                      </p:cBhvr>
                                      <p:tavLst>
                                        <p:tav tm="0">
                                          <p:val>
                                            <p:strVal val="#ppt_y+#ppt_h*1.125000"/>
                                          </p:val>
                                        </p:tav>
                                        <p:tav tm="100000">
                                          <p:val>
                                            <p:strVal val="#ppt_y"/>
                                          </p:val>
                                        </p:tav>
                                      </p:tavLst>
                                    </p:anim>
                                    <p:animEffect transition="in" filter="wipe(up)">
                                      <p:cBhvr>
                                        <p:cTn id="25" dur="500"/>
                                        <p:tgtEl>
                                          <p:spTgt spid="2"/>
                                        </p:tgtEl>
                                      </p:cBhvr>
                                    </p:animEffect>
                                  </p:childTnLst>
                                </p:cTn>
                              </p:par>
                            </p:childTnLst>
                          </p:cTn>
                        </p:par>
                        <p:par>
                          <p:cTn id="26" fill="hold">
                            <p:stCondLst>
                              <p:cond delay="2750"/>
                            </p:stCondLst>
                            <p:childTnLst>
                              <p:par>
                                <p:cTn id="27" presetID="42"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par>
                          <p:cTn id="32" fill="hold">
                            <p:stCondLst>
                              <p:cond delay="3750"/>
                            </p:stCondLst>
                            <p:childTnLst>
                              <p:par>
                                <p:cTn id="33" presetID="12" presetClass="entr" presetSubtype="4"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p:tgtEl>
                                          <p:spTgt spid="9"/>
                                        </p:tgtEl>
                                        <p:attrNameLst>
                                          <p:attrName>ppt_y</p:attrName>
                                        </p:attrNameLst>
                                      </p:cBhvr>
                                      <p:tavLst>
                                        <p:tav tm="0">
                                          <p:val>
                                            <p:strVal val="#ppt_y+#ppt_h*1.125000"/>
                                          </p:val>
                                        </p:tav>
                                        <p:tav tm="100000">
                                          <p:val>
                                            <p:strVal val="#ppt_y"/>
                                          </p:val>
                                        </p:tav>
                                      </p:tavLst>
                                    </p:anim>
                                    <p:animEffect transition="in" filter="wipe(up)">
                                      <p:cBhvr>
                                        <p:cTn id="36" dur="500"/>
                                        <p:tgtEl>
                                          <p:spTgt spid="9"/>
                                        </p:tgtEl>
                                      </p:cBhvr>
                                    </p:animEffect>
                                  </p:childTnLst>
                                </p:cTn>
                              </p:par>
                            </p:childTnLst>
                          </p:cTn>
                        </p:par>
                        <p:par>
                          <p:cTn id="37" fill="hold">
                            <p:stCondLst>
                              <p:cond delay="4250"/>
                            </p:stCondLst>
                            <p:childTnLst>
                              <p:par>
                                <p:cTn id="38" presetID="42"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par>
                          <p:cTn id="43" fill="hold">
                            <p:stCondLst>
                              <p:cond delay="5250"/>
                            </p:stCondLst>
                            <p:childTnLst>
                              <p:par>
                                <p:cTn id="44" presetID="12" presetClass="entr" presetSubtype="4"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p:tgtEl>
                                          <p:spTgt spid="10"/>
                                        </p:tgtEl>
                                        <p:attrNameLst>
                                          <p:attrName>ppt_y</p:attrName>
                                        </p:attrNameLst>
                                      </p:cBhvr>
                                      <p:tavLst>
                                        <p:tav tm="0">
                                          <p:val>
                                            <p:strVal val="#ppt_y+#ppt_h*1.125000"/>
                                          </p:val>
                                        </p:tav>
                                        <p:tav tm="100000">
                                          <p:val>
                                            <p:strVal val="#ppt_y"/>
                                          </p:val>
                                        </p:tav>
                                      </p:tavLst>
                                    </p:anim>
                                    <p:animEffect transition="in" filter="wipe(up)">
                                      <p:cBhvr>
                                        <p:cTn id="47" dur="500"/>
                                        <p:tgtEl>
                                          <p:spTgt spid="10"/>
                                        </p:tgtEl>
                                      </p:cBhvr>
                                    </p:animEffect>
                                  </p:childTnLst>
                                </p:cTn>
                              </p:par>
                            </p:childTnLst>
                          </p:cTn>
                        </p:par>
                        <p:par>
                          <p:cTn id="48" fill="hold">
                            <p:stCondLst>
                              <p:cond delay="5750"/>
                            </p:stCondLst>
                            <p:childTnLst>
                              <p:par>
                                <p:cTn id="49" presetID="42" presetClass="entr" presetSubtype="0"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1000"/>
                                        <p:tgtEl>
                                          <p:spTgt spid="17"/>
                                        </p:tgtEl>
                                      </p:cBhvr>
                                    </p:animEffect>
                                    <p:anim calcmode="lin" valueType="num">
                                      <p:cBhvr>
                                        <p:cTn id="52" dur="1000" fill="hold"/>
                                        <p:tgtEl>
                                          <p:spTgt spid="17"/>
                                        </p:tgtEl>
                                        <p:attrNameLst>
                                          <p:attrName>ppt_x</p:attrName>
                                        </p:attrNameLst>
                                      </p:cBhvr>
                                      <p:tavLst>
                                        <p:tav tm="0">
                                          <p:val>
                                            <p:strVal val="#ppt_x"/>
                                          </p:val>
                                        </p:tav>
                                        <p:tav tm="100000">
                                          <p:val>
                                            <p:strVal val="#ppt_x"/>
                                          </p:val>
                                        </p:tav>
                                      </p:tavLst>
                                    </p:anim>
                                    <p:anim calcmode="lin" valueType="num">
                                      <p:cBhvr>
                                        <p:cTn id="5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20"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9243" y="726207"/>
            <a:ext cx="12192000" cy="5696712"/>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p:cNvSpPr txBox="1"/>
          <p:nvPr/>
        </p:nvSpPr>
        <p:spPr>
          <a:xfrm>
            <a:off x="3341511" y="258228"/>
            <a:ext cx="5508978" cy="769441"/>
          </a:xfrm>
          <a:prstGeom prst="rect">
            <a:avLst/>
          </a:prstGeom>
          <a:noFill/>
        </p:spPr>
        <p:txBody>
          <a:bodyPr wrap="square" rtlCol="0">
            <a:spAutoFit/>
          </a:bodyPr>
          <a:lstStyle/>
          <a:p>
            <a:pPr algn="ctr"/>
            <a:r>
              <a:rPr lang="sr-Latn-ME" sz="4400" b="1" dirty="0">
                <a:solidFill>
                  <a:schemeClr val="bg1"/>
                </a:solidFill>
                <a:latin typeface="Candara" panose="020E0502030303020204" pitchFamily="34" charset="0"/>
              </a:rPr>
              <a:t>League of Legends</a:t>
            </a:r>
            <a:endParaRPr lang="en-US" sz="4400" b="1" dirty="0">
              <a:solidFill>
                <a:schemeClr val="bg1"/>
              </a:solidFill>
              <a:latin typeface="Candara" panose="020E0502030303020204" pitchFamily="34" charset="0"/>
            </a:endParaRPr>
          </a:p>
        </p:txBody>
      </p:sp>
      <p:sp>
        <p:nvSpPr>
          <p:cNvPr id="47" name="Freeform 46"/>
          <p:cNvSpPr/>
          <p:nvPr/>
        </p:nvSpPr>
        <p:spPr>
          <a:xfrm flipV="1">
            <a:off x="-19243" y="3438731"/>
            <a:ext cx="12192000" cy="2196876"/>
          </a:xfrm>
          <a:custGeom>
            <a:avLst/>
            <a:gdLst>
              <a:gd name="connsiteX0" fmla="*/ 6125741 w 12192000"/>
              <a:gd name="connsiteY0" fmla="*/ 2196876 h 2196876"/>
              <a:gd name="connsiteX1" fmla="*/ 7095356 w 12192000"/>
              <a:gd name="connsiteY1" fmla="*/ 1227261 h 2196876"/>
              <a:gd name="connsiteX2" fmla="*/ 12192000 w 12192000"/>
              <a:gd name="connsiteY2" fmla="*/ 1227261 h 2196876"/>
              <a:gd name="connsiteX3" fmla="*/ 12192000 w 12192000"/>
              <a:gd name="connsiteY3" fmla="*/ 0 h 2196876"/>
              <a:gd name="connsiteX4" fmla="*/ 0 w 12192000"/>
              <a:gd name="connsiteY4" fmla="*/ 0 h 2196876"/>
              <a:gd name="connsiteX5" fmla="*/ 0 w 12192000"/>
              <a:gd name="connsiteY5" fmla="*/ 1227261 h 2196876"/>
              <a:gd name="connsiteX6" fmla="*/ 5156127 w 12192000"/>
              <a:gd name="connsiteY6" fmla="*/ 1227261 h 219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6876">
                <a:moveTo>
                  <a:pt x="6125741" y="2196876"/>
                </a:moveTo>
                <a:lnTo>
                  <a:pt x="7095356" y="1227261"/>
                </a:lnTo>
                <a:lnTo>
                  <a:pt x="12192000" y="1227261"/>
                </a:lnTo>
                <a:lnTo>
                  <a:pt x="12192000" y="0"/>
                </a:lnTo>
                <a:lnTo>
                  <a:pt x="0" y="0"/>
                </a:lnTo>
                <a:lnTo>
                  <a:pt x="0" y="1227261"/>
                </a:lnTo>
                <a:lnTo>
                  <a:pt x="5156127" y="1227261"/>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TextBox 32"/>
          <p:cNvSpPr txBox="1"/>
          <p:nvPr/>
        </p:nvSpPr>
        <p:spPr>
          <a:xfrm>
            <a:off x="861061" y="4970225"/>
            <a:ext cx="1828800" cy="369332"/>
          </a:xfrm>
          <a:prstGeom prst="rect">
            <a:avLst/>
          </a:prstGeom>
          <a:noFill/>
        </p:spPr>
        <p:txBody>
          <a:bodyPr wrap="square" rtlCol="0">
            <a:spAutoFit/>
          </a:bodyPr>
          <a:lstStyle/>
          <a:p>
            <a:pPr algn="ctr"/>
            <a:r>
              <a:rPr lang="sr-Latn-ME" dirty="0">
                <a:solidFill>
                  <a:srgbClr val="EF3425"/>
                </a:solidFill>
                <a:latin typeface="Candara" panose="020E0502030303020204" pitchFamily="34" charset="0"/>
              </a:rPr>
              <a:t>MOBA</a:t>
            </a:r>
            <a:endParaRPr lang="en-US" dirty="0">
              <a:solidFill>
                <a:srgbClr val="EF3425"/>
              </a:solidFill>
              <a:latin typeface="Candara" panose="020E0502030303020204" pitchFamily="34" charset="0"/>
            </a:endParaRPr>
          </a:p>
        </p:txBody>
      </p:sp>
      <p:sp>
        <p:nvSpPr>
          <p:cNvPr id="34" name="TextBox 33"/>
          <p:cNvSpPr txBox="1"/>
          <p:nvPr/>
        </p:nvSpPr>
        <p:spPr>
          <a:xfrm>
            <a:off x="3069834" y="4696415"/>
            <a:ext cx="1828800" cy="923330"/>
          </a:xfrm>
          <a:prstGeom prst="rect">
            <a:avLst/>
          </a:prstGeom>
          <a:noFill/>
        </p:spPr>
        <p:txBody>
          <a:bodyPr wrap="square" rtlCol="0">
            <a:spAutoFit/>
          </a:bodyPr>
          <a:lstStyle/>
          <a:p>
            <a:pPr algn="ctr"/>
            <a:r>
              <a:rPr lang="sr-Latn-ME" dirty="0">
                <a:solidFill>
                  <a:srgbClr val="8397B1"/>
                </a:solidFill>
                <a:latin typeface="Candara" panose="020E0502030303020204" pitchFamily="34" charset="0"/>
              </a:rPr>
              <a:t>Veoma mnogo različitih heroja i strategija</a:t>
            </a:r>
            <a:endParaRPr lang="en-US" dirty="0">
              <a:solidFill>
                <a:srgbClr val="8397B1"/>
              </a:solidFill>
              <a:latin typeface="Candara" panose="020E0502030303020204" pitchFamily="34" charset="0"/>
            </a:endParaRPr>
          </a:p>
        </p:txBody>
      </p:sp>
      <p:sp>
        <p:nvSpPr>
          <p:cNvPr id="35" name="TextBox 34"/>
          <p:cNvSpPr txBox="1"/>
          <p:nvPr/>
        </p:nvSpPr>
        <p:spPr>
          <a:xfrm>
            <a:off x="5143824" y="4482848"/>
            <a:ext cx="1828800" cy="1200329"/>
          </a:xfrm>
          <a:prstGeom prst="rect">
            <a:avLst/>
          </a:prstGeom>
          <a:noFill/>
        </p:spPr>
        <p:txBody>
          <a:bodyPr wrap="square" rtlCol="0">
            <a:spAutoFit/>
          </a:bodyPr>
          <a:lstStyle/>
          <a:p>
            <a:pPr algn="ctr"/>
            <a:r>
              <a:rPr lang="sr-Latn-ME" dirty="0">
                <a:solidFill>
                  <a:srgbClr val="44546B"/>
                </a:solidFill>
                <a:latin typeface="Candara" panose="020E0502030303020204" pitchFamily="34" charset="0"/>
              </a:rPr>
              <a:t>Mnogo informacija koje je potrebno pratiti</a:t>
            </a:r>
            <a:endParaRPr lang="en-US" dirty="0">
              <a:solidFill>
                <a:srgbClr val="44546B"/>
              </a:solidFill>
              <a:latin typeface="Candara" panose="020E0502030303020204" pitchFamily="34" charset="0"/>
            </a:endParaRPr>
          </a:p>
        </p:txBody>
      </p:sp>
      <p:sp>
        <p:nvSpPr>
          <p:cNvPr id="36" name="TextBox 35"/>
          <p:cNvSpPr txBox="1"/>
          <p:nvPr/>
        </p:nvSpPr>
        <p:spPr>
          <a:xfrm>
            <a:off x="7381614" y="4677281"/>
            <a:ext cx="1828800" cy="923330"/>
          </a:xfrm>
          <a:prstGeom prst="rect">
            <a:avLst/>
          </a:prstGeom>
          <a:noFill/>
        </p:spPr>
        <p:txBody>
          <a:bodyPr wrap="square" rtlCol="0">
            <a:spAutoFit/>
          </a:bodyPr>
          <a:lstStyle/>
          <a:p>
            <a:pPr algn="ctr"/>
            <a:r>
              <a:rPr lang="sr-Latn-ME" dirty="0">
                <a:solidFill>
                  <a:srgbClr val="62768F"/>
                </a:solidFill>
                <a:latin typeface="Candara" panose="020E0502030303020204" pitchFamily="34" charset="0"/>
              </a:rPr>
              <a:t>Agregacija informacija sa različitih izvora </a:t>
            </a:r>
            <a:endParaRPr lang="en-US" dirty="0">
              <a:solidFill>
                <a:srgbClr val="62768F"/>
              </a:solidFill>
              <a:latin typeface="Candara" panose="020E0502030303020204" pitchFamily="34" charset="0"/>
            </a:endParaRPr>
          </a:p>
        </p:txBody>
      </p:sp>
      <p:sp>
        <p:nvSpPr>
          <p:cNvPr id="37" name="TextBox 36"/>
          <p:cNvSpPr txBox="1"/>
          <p:nvPr/>
        </p:nvSpPr>
        <p:spPr>
          <a:xfrm>
            <a:off x="9801728" y="4954280"/>
            <a:ext cx="1828800" cy="369332"/>
          </a:xfrm>
          <a:prstGeom prst="rect">
            <a:avLst/>
          </a:prstGeom>
          <a:noFill/>
        </p:spPr>
        <p:txBody>
          <a:bodyPr wrap="square" rtlCol="0">
            <a:spAutoFit/>
          </a:bodyPr>
          <a:lstStyle/>
          <a:p>
            <a:pPr algn="ctr"/>
            <a:r>
              <a:rPr lang="sr-Latn-ME" dirty="0">
                <a:solidFill>
                  <a:srgbClr val="B5B5B5"/>
                </a:solidFill>
                <a:latin typeface="Candara" panose="020E0502030303020204" pitchFamily="34" charset="0"/>
              </a:rPr>
              <a:t>RIOT GAMES API</a:t>
            </a:r>
            <a:endParaRPr lang="en-US" dirty="0">
              <a:solidFill>
                <a:srgbClr val="B5B5B5"/>
              </a:solidFill>
              <a:latin typeface="Candara" panose="020E0502030303020204" pitchFamily="34" charset="0"/>
            </a:endParaRPr>
          </a:p>
        </p:txBody>
      </p:sp>
      <p:sp>
        <p:nvSpPr>
          <p:cNvPr id="38" name="Text Box 10"/>
          <p:cNvSpPr txBox="1">
            <a:spLocks noChangeArrowheads="1"/>
          </p:cNvSpPr>
          <p:nvPr/>
        </p:nvSpPr>
        <p:spPr bwMode="auto">
          <a:xfrm>
            <a:off x="861061" y="5783041"/>
            <a:ext cx="1828800" cy="492443"/>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sr-Latn-ME" sz="1400" b="1" dirty="0">
                <a:solidFill>
                  <a:schemeClr val="bg1">
                    <a:lumMod val="85000"/>
                  </a:schemeClr>
                </a:solidFill>
                <a:latin typeface="Candara" panose="020E0502030303020204" pitchFamily="34" charset="0"/>
              </a:rPr>
              <a:t>Multiplayer Online Battle Arena</a:t>
            </a:r>
            <a:endParaRPr lang="en-US" sz="1400" b="1" dirty="0">
              <a:solidFill>
                <a:schemeClr val="bg1">
                  <a:lumMod val="85000"/>
                </a:schemeClr>
              </a:solidFill>
              <a:latin typeface="Candara" panose="020E0502030303020204" pitchFamily="34" charset="0"/>
            </a:endParaRPr>
          </a:p>
        </p:txBody>
      </p:sp>
      <p:sp>
        <p:nvSpPr>
          <p:cNvPr id="39" name="Text Box 10"/>
          <p:cNvSpPr txBox="1">
            <a:spLocks noChangeArrowheads="1"/>
          </p:cNvSpPr>
          <p:nvPr/>
        </p:nvSpPr>
        <p:spPr bwMode="auto">
          <a:xfrm>
            <a:off x="3056034" y="5678036"/>
            <a:ext cx="1945173" cy="707886"/>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sr-Latn-ME" sz="1400" b="1" dirty="0">
                <a:solidFill>
                  <a:schemeClr val="bg1">
                    <a:lumMod val="85000"/>
                  </a:schemeClr>
                </a:solidFill>
                <a:latin typeface="Candara" panose="020E0502030303020204" pitchFamily="34" charset="0"/>
              </a:rPr>
              <a:t>Preko 150 heroja i 60+ različitih item-a za njih, na 5 različitih pozicija </a:t>
            </a:r>
            <a:endParaRPr lang="en-US" sz="1400" b="1" dirty="0">
              <a:solidFill>
                <a:schemeClr val="bg1">
                  <a:lumMod val="85000"/>
                </a:schemeClr>
              </a:solidFill>
              <a:latin typeface="Candara" panose="020E0502030303020204" pitchFamily="34" charset="0"/>
            </a:endParaRPr>
          </a:p>
        </p:txBody>
      </p:sp>
      <p:sp>
        <p:nvSpPr>
          <p:cNvPr id="40" name="Text Box 10"/>
          <p:cNvSpPr txBox="1">
            <a:spLocks noChangeArrowheads="1"/>
          </p:cNvSpPr>
          <p:nvPr/>
        </p:nvSpPr>
        <p:spPr bwMode="auto">
          <a:xfrm>
            <a:off x="5200843" y="5715033"/>
            <a:ext cx="1828800" cy="707886"/>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sr-Latn-ME" sz="1400" b="1" dirty="0">
                <a:solidFill>
                  <a:schemeClr val="bg1">
                    <a:lumMod val="85000"/>
                  </a:schemeClr>
                </a:solidFill>
                <a:latin typeface="Candara" panose="020E0502030303020204" pitchFamily="34" charset="0"/>
              </a:rPr>
              <a:t>Većina igrača se oslanja na third-party sajtove</a:t>
            </a:r>
            <a:endParaRPr lang="en-US" sz="1400" b="1" dirty="0">
              <a:solidFill>
                <a:schemeClr val="bg1">
                  <a:lumMod val="85000"/>
                </a:schemeClr>
              </a:solidFill>
              <a:latin typeface="Candara" panose="020E0502030303020204" pitchFamily="34" charset="0"/>
            </a:endParaRPr>
          </a:p>
        </p:txBody>
      </p:sp>
      <p:sp>
        <p:nvSpPr>
          <p:cNvPr id="41" name="Text Box 10"/>
          <p:cNvSpPr txBox="1">
            <a:spLocks noChangeArrowheads="1"/>
          </p:cNvSpPr>
          <p:nvPr/>
        </p:nvSpPr>
        <p:spPr bwMode="auto">
          <a:xfrm>
            <a:off x="7229279" y="5746053"/>
            <a:ext cx="2268242" cy="707886"/>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sr-Latn-ME" sz="1400" b="1" dirty="0">
                <a:solidFill>
                  <a:schemeClr val="bg1">
                    <a:lumMod val="85000"/>
                  </a:schemeClr>
                </a:solidFill>
                <a:latin typeface="Candara" panose="020E0502030303020204" pitchFamily="34" charset="0"/>
              </a:rPr>
              <a:t>Postoji mnogo različitih mesta sa kojih korisnik može da prikupi informacije</a:t>
            </a:r>
            <a:endParaRPr lang="en-US" sz="1400" b="1" dirty="0">
              <a:solidFill>
                <a:schemeClr val="bg1">
                  <a:lumMod val="85000"/>
                </a:schemeClr>
              </a:solidFill>
              <a:latin typeface="Candara" panose="020E0502030303020204" pitchFamily="34" charset="0"/>
            </a:endParaRPr>
          </a:p>
        </p:txBody>
      </p:sp>
      <p:sp>
        <p:nvSpPr>
          <p:cNvPr id="42" name="Text Box 10"/>
          <p:cNvSpPr txBox="1">
            <a:spLocks noChangeArrowheads="1"/>
          </p:cNvSpPr>
          <p:nvPr/>
        </p:nvSpPr>
        <p:spPr bwMode="auto">
          <a:xfrm>
            <a:off x="9516764" y="5715033"/>
            <a:ext cx="2398728" cy="707886"/>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sr-Latn-ME" sz="1400" b="1" dirty="0">
                <a:solidFill>
                  <a:schemeClr val="bg1">
                    <a:lumMod val="85000"/>
                  </a:schemeClr>
                </a:solidFill>
                <a:latin typeface="Candara" panose="020E0502030303020204" pitchFamily="34" charset="0"/>
              </a:rPr>
              <a:t>Deo informacija se može prikupljati i sa zvaničnog API-ja Riot Games kompanije</a:t>
            </a:r>
            <a:endParaRPr lang="en-US" sz="1400" b="1" dirty="0">
              <a:solidFill>
                <a:schemeClr val="bg1">
                  <a:lumMod val="85000"/>
                </a:schemeClr>
              </a:solidFill>
              <a:latin typeface="Candara" panose="020E0502030303020204" pitchFamily="34" charset="0"/>
            </a:endParaRPr>
          </a:p>
        </p:txBody>
      </p:sp>
      <p:pic>
        <p:nvPicPr>
          <p:cNvPr id="43" name="Picture 42">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41586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up)">
                                      <p:cBhvr>
                                        <p:cTn id="7" dur="750"/>
                                        <p:tgtEl>
                                          <p:spTgt spid="46"/>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1000"/>
                                        <p:tgtEl>
                                          <p:spTgt spid="12"/>
                                        </p:tgtEl>
                                      </p:cBhvr>
                                    </p:animEffect>
                                  </p:childTnLst>
                                </p:cTn>
                              </p:par>
                            </p:childTnLst>
                          </p:cTn>
                        </p:par>
                        <p:par>
                          <p:cTn id="12" fill="hold">
                            <p:stCondLst>
                              <p:cond delay="1750"/>
                            </p:stCondLst>
                            <p:childTnLst>
                              <p:par>
                                <p:cTn id="13" presetID="42"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1000"/>
                                        <p:tgtEl>
                                          <p:spTgt spid="47"/>
                                        </p:tgtEl>
                                      </p:cBhvr>
                                    </p:animEffect>
                                    <p:anim calcmode="lin" valueType="num">
                                      <p:cBhvr>
                                        <p:cTn id="16" dur="1000" fill="hold"/>
                                        <p:tgtEl>
                                          <p:spTgt spid="47"/>
                                        </p:tgtEl>
                                        <p:attrNameLst>
                                          <p:attrName>ppt_x</p:attrName>
                                        </p:attrNameLst>
                                      </p:cBhvr>
                                      <p:tavLst>
                                        <p:tav tm="0">
                                          <p:val>
                                            <p:strVal val="#ppt_x"/>
                                          </p:val>
                                        </p:tav>
                                        <p:tav tm="100000">
                                          <p:val>
                                            <p:strVal val="#ppt_x"/>
                                          </p:val>
                                        </p:tav>
                                      </p:tavLst>
                                    </p:anim>
                                    <p:anim calcmode="lin" valueType="num">
                                      <p:cBhvr>
                                        <p:cTn id="17" dur="1000" fill="hold"/>
                                        <p:tgtEl>
                                          <p:spTgt spid="47"/>
                                        </p:tgtEl>
                                        <p:attrNameLst>
                                          <p:attrName>ppt_y</p:attrName>
                                        </p:attrNameLst>
                                      </p:cBhvr>
                                      <p:tavLst>
                                        <p:tav tm="0">
                                          <p:val>
                                            <p:strVal val="#ppt_y+.1"/>
                                          </p:val>
                                        </p:tav>
                                        <p:tav tm="100000">
                                          <p:val>
                                            <p:strVal val="#ppt_y"/>
                                          </p:val>
                                        </p:tav>
                                      </p:tavLst>
                                    </p:anim>
                                  </p:childTnLst>
                                </p:cTn>
                              </p:par>
                              <p:par>
                                <p:cTn id="18" presetID="23" presetClass="entr" presetSubtype="528"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ppt_w</p:attrName>
                                        </p:attrNameLst>
                                      </p:cBhvr>
                                      <p:tavLst>
                                        <p:tav tm="0">
                                          <p:val>
                                            <p:fltVal val="0"/>
                                          </p:val>
                                        </p:tav>
                                        <p:tav tm="100000">
                                          <p:val>
                                            <p:strVal val="#ppt_w"/>
                                          </p:val>
                                        </p:tav>
                                      </p:tavLst>
                                    </p:anim>
                                    <p:anim calcmode="lin" valueType="num">
                                      <p:cBhvr>
                                        <p:cTn id="21" dur="500" fill="hold"/>
                                        <p:tgtEl>
                                          <p:spTgt spid="33"/>
                                        </p:tgtEl>
                                        <p:attrNameLst>
                                          <p:attrName>ppt_h</p:attrName>
                                        </p:attrNameLst>
                                      </p:cBhvr>
                                      <p:tavLst>
                                        <p:tav tm="0">
                                          <p:val>
                                            <p:fltVal val="0"/>
                                          </p:val>
                                        </p:tav>
                                        <p:tav tm="100000">
                                          <p:val>
                                            <p:strVal val="#ppt_h"/>
                                          </p:val>
                                        </p:tav>
                                      </p:tavLst>
                                    </p:anim>
                                    <p:anim calcmode="lin" valueType="num">
                                      <p:cBhvr>
                                        <p:cTn id="22" dur="500" fill="hold"/>
                                        <p:tgtEl>
                                          <p:spTgt spid="33"/>
                                        </p:tgtEl>
                                        <p:attrNameLst>
                                          <p:attrName>ppt_x</p:attrName>
                                        </p:attrNameLst>
                                      </p:cBhvr>
                                      <p:tavLst>
                                        <p:tav tm="0">
                                          <p:val>
                                            <p:fltVal val="0.5"/>
                                          </p:val>
                                        </p:tav>
                                        <p:tav tm="100000">
                                          <p:val>
                                            <p:strVal val="#ppt_x"/>
                                          </p:val>
                                        </p:tav>
                                      </p:tavLst>
                                    </p:anim>
                                    <p:anim calcmode="lin" valueType="num">
                                      <p:cBhvr>
                                        <p:cTn id="23" dur="500" fill="hold"/>
                                        <p:tgtEl>
                                          <p:spTgt spid="33"/>
                                        </p:tgtEl>
                                        <p:attrNameLst>
                                          <p:attrName>ppt_y</p:attrName>
                                        </p:attrNameLst>
                                      </p:cBhvr>
                                      <p:tavLst>
                                        <p:tav tm="0">
                                          <p:val>
                                            <p:fltVal val="0.5"/>
                                          </p:val>
                                        </p:tav>
                                        <p:tav tm="100000">
                                          <p:val>
                                            <p:strVal val="#ppt_y"/>
                                          </p:val>
                                        </p:tav>
                                      </p:tavLst>
                                    </p:anim>
                                  </p:childTnLst>
                                </p:cTn>
                              </p:par>
                            </p:childTnLst>
                          </p:cTn>
                        </p:par>
                        <p:par>
                          <p:cTn id="24" fill="hold">
                            <p:stCondLst>
                              <p:cond delay="2750"/>
                            </p:stCondLst>
                            <p:childTnLst>
                              <p:par>
                                <p:cTn id="25" presetID="23" presetClass="entr" presetSubtype="528"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 calcmode="lin" valueType="num">
                                      <p:cBhvr>
                                        <p:cTn id="29" dur="500" fill="hold"/>
                                        <p:tgtEl>
                                          <p:spTgt spid="38"/>
                                        </p:tgtEl>
                                        <p:attrNameLst>
                                          <p:attrName>ppt_x</p:attrName>
                                        </p:attrNameLst>
                                      </p:cBhvr>
                                      <p:tavLst>
                                        <p:tav tm="0">
                                          <p:val>
                                            <p:fltVal val="0.5"/>
                                          </p:val>
                                        </p:tav>
                                        <p:tav tm="100000">
                                          <p:val>
                                            <p:strVal val="#ppt_x"/>
                                          </p:val>
                                        </p:tav>
                                      </p:tavLst>
                                    </p:anim>
                                    <p:anim calcmode="lin" valueType="num">
                                      <p:cBhvr>
                                        <p:cTn id="30" dur="500" fill="hold"/>
                                        <p:tgtEl>
                                          <p:spTgt spid="38"/>
                                        </p:tgtEl>
                                        <p:attrNameLst>
                                          <p:attrName>ppt_y</p:attrName>
                                        </p:attrNameLst>
                                      </p:cBhvr>
                                      <p:tavLst>
                                        <p:tav tm="0">
                                          <p:val>
                                            <p:fltVal val="0.5"/>
                                          </p:val>
                                        </p:tav>
                                        <p:tav tm="100000">
                                          <p:val>
                                            <p:strVal val="#ppt_y"/>
                                          </p:val>
                                        </p:tav>
                                      </p:tavLst>
                                    </p:anim>
                                  </p:childTnLst>
                                </p:cTn>
                              </p:par>
                              <p:par>
                                <p:cTn id="31" presetID="23" presetClass="entr" presetSubtype="528"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p:cTn id="33" dur="500" fill="hold"/>
                                        <p:tgtEl>
                                          <p:spTgt spid="34"/>
                                        </p:tgtEl>
                                        <p:attrNameLst>
                                          <p:attrName>ppt_w</p:attrName>
                                        </p:attrNameLst>
                                      </p:cBhvr>
                                      <p:tavLst>
                                        <p:tav tm="0">
                                          <p:val>
                                            <p:fltVal val="0"/>
                                          </p:val>
                                        </p:tav>
                                        <p:tav tm="100000">
                                          <p:val>
                                            <p:strVal val="#ppt_w"/>
                                          </p:val>
                                        </p:tav>
                                      </p:tavLst>
                                    </p:anim>
                                    <p:anim calcmode="lin" valueType="num">
                                      <p:cBhvr>
                                        <p:cTn id="34" dur="500" fill="hold"/>
                                        <p:tgtEl>
                                          <p:spTgt spid="34"/>
                                        </p:tgtEl>
                                        <p:attrNameLst>
                                          <p:attrName>ppt_h</p:attrName>
                                        </p:attrNameLst>
                                      </p:cBhvr>
                                      <p:tavLst>
                                        <p:tav tm="0">
                                          <p:val>
                                            <p:fltVal val="0"/>
                                          </p:val>
                                        </p:tav>
                                        <p:tav tm="100000">
                                          <p:val>
                                            <p:strVal val="#ppt_h"/>
                                          </p:val>
                                        </p:tav>
                                      </p:tavLst>
                                    </p:anim>
                                    <p:anim calcmode="lin" valueType="num">
                                      <p:cBhvr>
                                        <p:cTn id="35" dur="500" fill="hold"/>
                                        <p:tgtEl>
                                          <p:spTgt spid="34"/>
                                        </p:tgtEl>
                                        <p:attrNameLst>
                                          <p:attrName>ppt_x</p:attrName>
                                        </p:attrNameLst>
                                      </p:cBhvr>
                                      <p:tavLst>
                                        <p:tav tm="0">
                                          <p:val>
                                            <p:fltVal val="0.5"/>
                                          </p:val>
                                        </p:tav>
                                        <p:tav tm="100000">
                                          <p:val>
                                            <p:strVal val="#ppt_x"/>
                                          </p:val>
                                        </p:tav>
                                      </p:tavLst>
                                    </p:anim>
                                    <p:anim calcmode="lin" valueType="num">
                                      <p:cBhvr>
                                        <p:cTn id="36" dur="500" fill="hold"/>
                                        <p:tgtEl>
                                          <p:spTgt spid="34"/>
                                        </p:tgtEl>
                                        <p:attrNameLst>
                                          <p:attrName>ppt_y</p:attrName>
                                        </p:attrNameLst>
                                      </p:cBhvr>
                                      <p:tavLst>
                                        <p:tav tm="0">
                                          <p:val>
                                            <p:fltVal val="0.5"/>
                                          </p:val>
                                        </p:tav>
                                        <p:tav tm="100000">
                                          <p:val>
                                            <p:strVal val="#ppt_y"/>
                                          </p:val>
                                        </p:tav>
                                      </p:tavLst>
                                    </p:anim>
                                  </p:childTnLst>
                                </p:cTn>
                              </p:par>
                            </p:childTnLst>
                          </p:cTn>
                        </p:par>
                        <p:par>
                          <p:cTn id="37" fill="hold">
                            <p:stCondLst>
                              <p:cond delay="3250"/>
                            </p:stCondLst>
                            <p:childTnLst>
                              <p:par>
                                <p:cTn id="38" presetID="23" presetClass="entr" presetSubtype="52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 calcmode="lin" valueType="num">
                                      <p:cBhvr>
                                        <p:cTn id="40" dur="500" fill="hold"/>
                                        <p:tgtEl>
                                          <p:spTgt spid="39"/>
                                        </p:tgtEl>
                                        <p:attrNameLst>
                                          <p:attrName>ppt_w</p:attrName>
                                        </p:attrNameLst>
                                      </p:cBhvr>
                                      <p:tavLst>
                                        <p:tav tm="0">
                                          <p:val>
                                            <p:fltVal val="0"/>
                                          </p:val>
                                        </p:tav>
                                        <p:tav tm="100000">
                                          <p:val>
                                            <p:strVal val="#ppt_w"/>
                                          </p:val>
                                        </p:tav>
                                      </p:tavLst>
                                    </p:anim>
                                    <p:anim calcmode="lin" valueType="num">
                                      <p:cBhvr>
                                        <p:cTn id="41" dur="500" fill="hold"/>
                                        <p:tgtEl>
                                          <p:spTgt spid="39"/>
                                        </p:tgtEl>
                                        <p:attrNameLst>
                                          <p:attrName>ppt_h</p:attrName>
                                        </p:attrNameLst>
                                      </p:cBhvr>
                                      <p:tavLst>
                                        <p:tav tm="0">
                                          <p:val>
                                            <p:fltVal val="0"/>
                                          </p:val>
                                        </p:tav>
                                        <p:tav tm="100000">
                                          <p:val>
                                            <p:strVal val="#ppt_h"/>
                                          </p:val>
                                        </p:tav>
                                      </p:tavLst>
                                    </p:anim>
                                    <p:anim calcmode="lin" valueType="num">
                                      <p:cBhvr>
                                        <p:cTn id="42" dur="500" fill="hold"/>
                                        <p:tgtEl>
                                          <p:spTgt spid="39"/>
                                        </p:tgtEl>
                                        <p:attrNameLst>
                                          <p:attrName>ppt_x</p:attrName>
                                        </p:attrNameLst>
                                      </p:cBhvr>
                                      <p:tavLst>
                                        <p:tav tm="0">
                                          <p:val>
                                            <p:fltVal val="0.5"/>
                                          </p:val>
                                        </p:tav>
                                        <p:tav tm="100000">
                                          <p:val>
                                            <p:strVal val="#ppt_x"/>
                                          </p:val>
                                        </p:tav>
                                      </p:tavLst>
                                    </p:anim>
                                    <p:anim calcmode="lin" valueType="num">
                                      <p:cBhvr>
                                        <p:cTn id="43" dur="500" fill="hold"/>
                                        <p:tgtEl>
                                          <p:spTgt spid="39"/>
                                        </p:tgtEl>
                                        <p:attrNameLst>
                                          <p:attrName>ppt_y</p:attrName>
                                        </p:attrNameLst>
                                      </p:cBhvr>
                                      <p:tavLst>
                                        <p:tav tm="0">
                                          <p:val>
                                            <p:fltVal val="0.5"/>
                                          </p:val>
                                        </p:tav>
                                        <p:tav tm="100000">
                                          <p:val>
                                            <p:strVal val="#ppt_y"/>
                                          </p:val>
                                        </p:tav>
                                      </p:tavLst>
                                    </p:anim>
                                  </p:childTnLst>
                                </p:cTn>
                              </p:par>
                              <p:par>
                                <p:cTn id="44" presetID="23" presetClass="entr" presetSubtype="528"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p:cTn id="46" dur="500" fill="hold"/>
                                        <p:tgtEl>
                                          <p:spTgt spid="35"/>
                                        </p:tgtEl>
                                        <p:attrNameLst>
                                          <p:attrName>ppt_w</p:attrName>
                                        </p:attrNameLst>
                                      </p:cBhvr>
                                      <p:tavLst>
                                        <p:tav tm="0">
                                          <p:val>
                                            <p:fltVal val="0"/>
                                          </p:val>
                                        </p:tav>
                                        <p:tav tm="100000">
                                          <p:val>
                                            <p:strVal val="#ppt_w"/>
                                          </p:val>
                                        </p:tav>
                                      </p:tavLst>
                                    </p:anim>
                                    <p:anim calcmode="lin" valueType="num">
                                      <p:cBhvr>
                                        <p:cTn id="47" dur="500" fill="hold"/>
                                        <p:tgtEl>
                                          <p:spTgt spid="35"/>
                                        </p:tgtEl>
                                        <p:attrNameLst>
                                          <p:attrName>ppt_h</p:attrName>
                                        </p:attrNameLst>
                                      </p:cBhvr>
                                      <p:tavLst>
                                        <p:tav tm="0">
                                          <p:val>
                                            <p:fltVal val="0"/>
                                          </p:val>
                                        </p:tav>
                                        <p:tav tm="100000">
                                          <p:val>
                                            <p:strVal val="#ppt_h"/>
                                          </p:val>
                                        </p:tav>
                                      </p:tavLst>
                                    </p:anim>
                                    <p:anim calcmode="lin" valueType="num">
                                      <p:cBhvr>
                                        <p:cTn id="48" dur="500" fill="hold"/>
                                        <p:tgtEl>
                                          <p:spTgt spid="35"/>
                                        </p:tgtEl>
                                        <p:attrNameLst>
                                          <p:attrName>ppt_x</p:attrName>
                                        </p:attrNameLst>
                                      </p:cBhvr>
                                      <p:tavLst>
                                        <p:tav tm="0">
                                          <p:val>
                                            <p:fltVal val="0.5"/>
                                          </p:val>
                                        </p:tav>
                                        <p:tav tm="100000">
                                          <p:val>
                                            <p:strVal val="#ppt_x"/>
                                          </p:val>
                                        </p:tav>
                                      </p:tavLst>
                                    </p:anim>
                                    <p:anim calcmode="lin" valueType="num">
                                      <p:cBhvr>
                                        <p:cTn id="49" dur="500" fill="hold"/>
                                        <p:tgtEl>
                                          <p:spTgt spid="35"/>
                                        </p:tgtEl>
                                        <p:attrNameLst>
                                          <p:attrName>ppt_y</p:attrName>
                                        </p:attrNameLst>
                                      </p:cBhvr>
                                      <p:tavLst>
                                        <p:tav tm="0">
                                          <p:val>
                                            <p:fltVal val="0.5"/>
                                          </p:val>
                                        </p:tav>
                                        <p:tav tm="100000">
                                          <p:val>
                                            <p:strVal val="#ppt_y"/>
                                          </p:val>
                                        </p:tav>
                                      </p:tavLst>
                                    </p:anim>
                                  </p:childTnLst>
                                </p:cTn>
                              </p:par>
                            </p:childTnLst>
                          </p:cTn>
                        </p:par>
                        <p:par>
                          <p:cTn id="50" fill="hold">
                            <p:stCondLst>
                              <p:cond delay="3750"/>
                            </p:stCondLst>
                            <p:childTnLst>
                              <p:par>
                                <p:cTn id="51" presetID="23" presetClass="entr" presetSubtype="528" fill="hold" grpId="0"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p:cTn id="53" dur="500" fill="hold"/>
                                        <p:tgtEl>
                                          <p:spTgt spid="40"/>
                                        </p:tgtEl>
                                        <p:attrNameLst>
                                          <p:attrName>ppt_w</p:attrName>
                                        </p:attrNameLst>
                                      </p:cBhvr>
                                      <p:tavLst>
                                        <p:tav tm="0">
                                          <p:val>
                                            <p:fltVal val="0"/>
                                          </p:val>
                                        </p:tav>
                                        <p:tav tm="100000">
                                          <p:val>
                                            <p:strVal val="#ppt_w"/>
                                          </p:val>
                                        </p:tav>
                                      </p:tavLst>
                                    </p:anim>
                                    <p:anim calcmode="lin" valueType="num">
                                      <p:cBhvr>
                                        <p:cTn id="54" dur="500" fill="hold"/>
                                        <p:tgtEl>
                                          <p:spTgt spid="40"/>
                                        </p:tgtEl>
                                        <p:attrNameLst>
                                          <p:attrName>ppt_h</p:attrName>
                                        </p:attrNameLst>
                                      </p:cBhvr>
                                      <p:tavLst>
                                        <p:tav tm="0">
                                          <p:val>
                                            <p:fltVal val="0"/>
                                          </p:val>
                                        </p:tav>
                                        <p:tav tm="100000">
                                          <p:val>
                                            <p:strVal val="#ppt_h"/>
                                          </p:val>
                                        </p:tav>
                                      </p:tavLst>
                                    </p:anim>
                                    <p:anim calcmode="lin" valueType="num">
                                      <p:cBhvr>
                                        <p:cTn id="55" dur="500" fill="hold"/>
                                        <p:tgtEl>
                                          <p:spTgt spid="40"/>
                                        </p:tgtEl>
                                        <p:attrNameLst>
                                          <p:attrName>ppt_x</p:attrName>
                                        </p:attrNameLst>
                                      </p:cBhvr>
                                      <p:tavLst>
                                        <p:tav tm="0">
                                          <p:val>
                                            <p:fltVal val="0.5"/>
                                          </p:val>
                                        </p:tav>
                                        <p:tav tm="100000">
                                          <p:val>
                                            <p:strVal val="#ppt_x"/>
                                          </p:val>
                                        </p:tav>
                                      </p:tavLst>
                                    </p:anim>
                                    <p:anim calcmode="lin" valueType="num">
                                      <p:cBhvr>
                                        <p:cTn id="56" dur="500" fill="hold"/>
                                        <p:tgtEl>
                                          <p:spTgt spid="40"/>
                                        </p:tgtEl>
                                        <p:attrNameLst>
                                          <p:attrName>ppt_y</p:attrName>
                                        </p:attrNameLst>
                                      </p:cBhvr>
                                      <p:tavLst>
                                        <p:tav tm="0">
                                          <p:val>
                                            <p:fltVal val="0.5"/>
                                          </p:val>
                                        </p:tav>
                                        <p:tav tm="100000">
                                          <p:val>
                                            <p:strVal val="#ppt_y"/>
                                          </p:val>
                                        </p:tav>
                                      </p:tavLst>
                                    </p:anim>
                                  </p:childTnLst>
                                </p:cTn>
                              </p:par>
                              <p:par>
                                <p:cTn id="57" presetID="23" presetClass="entr" presetSubtype="528"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p:cTn id="59" dur="500" fill="hold"/>
                                        <p:tgtEl>
                                          <p:spTgt spid="36"/>
                                        </p:tgtEl>
                                        <p:attrNameLst>
                                          <p:attrName>ppt_w</p:attrName>
                                        </p:attrNameLst>
                                      </p:cBhvr>
                                      <p:tavLst>
                                        <p:tav tm="0">
                                          <p:val>
                                            <p:fltVal val="0"/>
                                          </p:val>
                                        </p:tav>
                                        <p:tav tm="100000">
                                          <p:val>
                                            <p:strVal val="#ppt_w"/>
                                          </p:val>
                                        </p:tav>
                                      </p:tavLst>
                                    </p:anim>
                                    <p:anim calcmode="lin" valueType="num">
                                      <p:cBhvr>
                                        <p:cTn id="60" dur="500" fill="hold"/>
                                        <p:tgtEl>
                                          <p:spTgt spid="36"/>
                                        </p:tgtEl>
                                        <p:attrNameLst>
                                          <p:attrName>ppt_h</p:attrName>
                                        </p:attrNameLst>
                                      </p:cBhvr>
                                      <p:tavLst>
                                        <p:tav tm="0">
                                          <p:val>
                                            <p:fltVal val="0"/>
                                          </p:val>
                                        </p:tav>
                                        <p:tav tm="100000">
                                          <p:val>
                                            <p:strVal val="#ppt_h"/>
                                          </p:val>
                                        </p:tav>
                                      </p:tavLst>
                                    </p:anim>
                                    <p:anim calcmode="lin" valueType="num">
                                      <p:cBhvr>
                                        <p:cTn id="61" dur="500" fill="hold"/>
                                        <p:tgtEl>
                                          <p:spTgt spid="36"/>
                                        </p:tgtEl>
                                        <p:attrNameLst>
                                          <p:attrName>ppt_x</p:attrName>
                                        </p:attrNameLst>
                                      </p:cBhvr>
                                      <p:tavLst>
                                        <p:tav tm="0">
                                          <p:val>
                                            <p:fltVal val="0.5"/>
                                          </p:val>
                                        </p:tav>
                                        <p:tav tm="100000">
                                          <p:val>
                                            <p:strVal val="#ppt_x"/>
                                          </p:val>
                                        </p:tav>
                                      </p:tavLst>
                                    </p:anim>
                                    <p:anim calcmode="lin" valueType="num">
                                      <p:cBhvr>
                                        <p:cTn id="62" dur="500" fill="hold"/>
                                        <p:tgtEl>
                                          <p:spTgt spid="36"/>
                                        </p:tgtEl>
                                        <p:attrNameLst>
                                          <p:attrName>ppt_y</p:attrName>
                                        </p:attrNameLst>
                                      </p:cBhvr>
                                      <p:tavLst>
                                        <p:tav tm="0">
                                          <p:val>
                                            <p:fltVal val="0.5"/>
                                          </p:val>
                                        </p:tav>
                                        <p:tav tm="100000">
                                          <p:val>
                                            <p:strVal val="#ppt_y"/>
                                          </p:val>
                                        </p:tav>
                                      </p:tavLst>
                                    </p:anim>
                                  </p:childTnLst>
                                </p:cTn>
                              </p:par>
                            </p:childTnLst>
                          </p:cTn>
                        </p:par>
                        <p:par>
                          <p:cTn id="63" fill="hold">
                            <p:stCondLst>
                              <p:cond delay="4250"/>
                            </p:stCondLst>
                            <p:childTnLst>
                              <p:par>
                                <p:cTn id="64" presetID="23" presetClass="entr" presetSubtype="528"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ppt_w</p:attrName>
                                        </p:attrNameLst>
                                      </p:cBhvr>
                                      <p:tavLst>
                                        <p:tav tm="0">
                                          <p:val>
                                            <p:fltVal val="0"/>
                                          </p:val>
                                        </p:tav>
                                        <p:tav tm="100000">
                                          <p:val>
                                            <p:strVal val="#ppt_w"/>
                                          </p:val>
                                        </p:tav>
                                      </p:tavLst>
                                    </p:anim>
                                    <p:anim calcmode="lin" valueType="num">
                                      <p:cBhvr>
                                        <p:cTn id="67" dur="500" fill="hold"/>
                                        <p:tgtEl>
                                          <p:spTgt spid="41"/>
                                        </p:tgtEl>
                                        <p:attrNameLst>
                                          <p:attrName>ppt_h</p:attrName>
                                        </p:attrNameLst>
                                      </p:cBhvr>
                                      <p:tavLst>
                                        <p:tav tm="0">
                                          <p:val>
                                            <p:fltVal val="0"/>
                                          </p:val>
                                        </p:tav>
                                        <p:tav tm="100000">
                                          <p:val>
                                            <p:strVal val="#ppt_h"/>
                                          </p:val>
                                        </p:tav>
                                      </p:tavLst>
                                    </p:anim>
                                    <p:anim calcmode="lin" valueType="num">
                                      <p:cBhvr>
                                        <p:cTn id="68" dur="500" fill="hold"/>
                                        <p:tgtEl>
                                          <p:spTgt spid="41"/>
                                        </p:tgtEl>
                                        <p:attrNameLst>
                                          <p:attrName>ppt_x</p:attrName>
                                        </p:attrNameLst>
                                      </p:cBhvr>
                                      <p:tavLst>
                                        <p:tav tm="0">
                                          <p:val>
                                            <p:fltVal val="0.5"/>
                                          </p:val>
                                        </p:tav>
                                        <p:tav tm="100000">
                                          <p:val>
                                            <p:strVal val="#ppt_x"/>
                                          </p:val>
                                        </p:tav>
                                      </p:tavLst>
                                    </p:anim>
                                    <p:anim calcmode="lin" valueType="num">
                                      <p:cBhvr>
                                        <p:cTn id="69" dur="500" fill="hold"/>
                                        <p:tgtEl>
                                          <p:spTgt spid="41"/>
                                        </p:tgtEl>
                                        <p:attrNameLst>
                                          <p:attrName>ppt_y</p:attrName>
                                        </p:attrNameLst>
                                      </p:cBhvr>
                                      <p:tavLst>
                                        <p:tav tm="0">
                                          <p:val>
                                            <p:fltVal val="0.5"/>
                                          </p:val>
                                        </p:tav>
                                        <p:tav tm="100000">
                                          <p:val>
                                            <p:strVal val="#ppt_y"/>
                                          </p:val>
                                        </p:tav>
                                      </p:tavLst>
                                    </p:anim>
                                  </p:childTnLst>
                                </p:cTn>
                              </p:par>
                              <p:par>
                                <p:cTn id="70" presetID="23" presetClass="entr" presetSubtype="528"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p:cTn id="72" dur="500" fill="hold"/>
                                        <p:tgtEl>
                                          <p:spTgt spid="37"/>
                                        </p:tgtEl>
                                        <p:attrNameLst>
                                          <p:attrName>ppt_w</p:attrName>
                                        </p:attrNameLst>
                                      </p:cBhvr>
                                      <p:tavLst>
                                        <p:tav tm="0">
                                          <p:val>
                                            <p:fltVal val="0"/>
                                          </p:val>
                                        </p:tav>
                                        <p:tav tm="100000">
                                          <p:val>
                                            <p:strVal val="#ppt_w"/>
                                          </p:val>
                                        </p:tav>
                                      </p:tavLst>
                                    </p:anim>
                                    <p:anim calcmode="lin" valueType="num">
                                      <p:cBhvr>
                                        <p:cTn id="73" dur="500" fill="hold"/>
                                        <p:tgtEl>
                                          <p:spTgt spid="37"/>
                                        </p:tgtEl>
                                        <p:attrNameLst>
                                          <p:attrName>ppt_h</p:attrName>
                                        </p:attrNameLst>
                                      </p:cBhvr>
                                      <p:tavLst>
                                        <p:tav tm="0">
                                          <p:val>
                                            <p:fltVal val="0"/>
                                          </p:val>
                                        </p:tav>
                                        <p:tav tm="100000">
                                          <p:val>
                                            <p:strVal val="#ppt_h"/>
                                          </p:val>
                                        </p:tav>
                                      </p:tavLst>
                                    </p:anim>
                                    <p:anim calcmode="lin" valueType="num">
                                      <p:cBhvr>
                                        <p:cTn id="74" dur="500" fill="hold"/>
                                        <p:tgtEl>
                                          <p:spTgt spid="37"/>
                                        </p:tgtEl>
                                        <p:attrNameLst>
                                          <p:attrName>ppt_x</p:attrName>
                                        </p:attrNameLst>
                                      </p:cBhvr>
                                      <p:tavLst>
                                        <p:tav tm="0">
                                          <p:val>
                                            <p:fltVal val="0.5"/>
                                          </p:val>
                                        </p:tav>
                                        <p:tav tm="100000">
                                          <p:val>
                                            <p:strVal val="#ppt_x"/>
                                          </p:val>
                                        </p:tav>
                                      </p:tavLst>
                                    </p:anim>
                                    <p:anim calcmode="lin" valueType="num">
                                      <p:cBhvr>
                                        <p:cTn id="75" dur="500" fill="hold"/>
                                        <p:tgtEl>
                                          <p:spTgt spid="37"/>
                                        </p:tgtEl>
                                        <p:attrNameLst>
                                          <p:attrName>ppt_y</p:attrName>
                                        </p:attrNameLst>
                                      </p:cBhvr>
                                      <p:tavLst>
                                        <p:tav tm="0">
                                          <p:val>
                                            <p:fltVal val="0.5"/>
                                          </p:val>
                                        </p:tav>
                                        <p:tav tm="100000">
                                          <p:val>
                                            <p:strVal val="#ppt_y"/>
                                          </p:val>
                                        </p:tav>
                                      </p:tavLst>
                                    </p:anim>
                                  </p:childTnLst>
                                </p:cTn>
                              </p:par>
                            </p:childTnLst>
                          </p:cTn>
                        </p:par>
                        <p:par>
                          <p:cTn id="76" fill="hold">
                            <p:stCondLst>
                              <p:cond delay="4750"/>
                            </p:stCondLst>
                            <p:childTnLst>
                              <p:par>
                                <p:cTn id="77" presetID="23" presetClass="entr" presetSubtype="528"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 calcmode="lin" valueType="num">
                                      <p:cBhvr>
                                        <p:cTn id="79" dur="500" fill="hold"/>
                                        <p:tgtEl>
                                          <p:spTgt spid="42"/>
                                        </p:tgtEl>
                                        <p:attrNameLst>
                                          <p:attrName>ppt_w</p:attrName>
                                        </p:attrNameLst>
                                      </p:cBhvr>
                                      <p:tavLst>
                                        <p:tav tm="0">
                                          <p:val>
                                            <p:fltVal val="0"/>
                                          </p:val>
                                        </p:tav>
                                        <p:tav tm="100000">
                                          <p:val>
                                            <p:strVal val="#ppt_w"/>
                                          </p:val>
                                        </p:tav>
                                      </p:tavLst>
                                    </p:anim>
                                    <p:anim calcmode="lin" valueType="num">
                                      <p:cBhvr>
                                        <p:cTn id="80" dur="500" fill="hold"/>
                                        <p:tgtEl>
                                          <p:spTgt spid="42"/>
                                        </p:tgtEl>
                                        <p:attrNameLst>
                                          <p:attrName>ppt_h</p:attrName>
                                        </p:attrNameLst>
                                      </p:cBhvr>
                                      <p:tavLst>
                                        <p:tav tm="0">
                                          <p:val>
                                            <p:fltVal val="0"/>
                                          </p:val>
                                        </p:tav>
                                        <p:tav tm="100000">
                                          <p:val>
                                            <p:strVal val="#ppt_h"/>
                                          </p:val>
                                        </p:tav>
                                      </p:tavLst>
                                    </p:anim>
                                    <p:anim calcmode="lin" valueType="num">
                                      <p:cBhvr>
                                        <p:cTn id="81" dur="500" fill="hold"/>
                                        <p:tgtEl>
                                          <p:spTgt spid="42"/>
                                        </p:tgtEl>
                                        <p:attrNameLst>
                                          <p:attrName>ppt_x</p:attrName>
                                        </p:attrNameLst>
                                      </p:cBhvr>
                                      <p:tavLst>
                                        <p:tav tm="0">
                                          <p:val>
                                            <p:fltVal val="0.5"/>
                                          </p:val>
                                        </p:tav>
                                        <p:tav tm="100000">
                                          <p:val>
                                            <p:strVal val="#ppt_x"/>
                                          </p:val>
                                        </p:tav>
                                      </p:tavLst>
                                    </p:anim>
                                    <p:anim calcmode="lin" valueType="num">
                                      <p:cBhvr>
                                        <p:cTn id="82" dur="500" fill="hold"/>
                                        <p:tgtEl>
                                          <p:spTgt spid="4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6" grpId="0" animBg="1"/>
      <p:bldP spid="47" grpId="0" animBg="1"/>
      <p:bldP spid="33" grpId="0"/>
      <p:bldP spid="34" grpId="0"/>
      <p:bldP spid="35" grpId="0"/>
      <p:bldP spid="36" grpId="0"/>
      <p:bldP spid="37" grpId="0"/>
      <p:bldP spid="38" grpId="0"/>
      <p:bldP spid="39" grpId="0"/>
      <p:bldP spid="40" grpId="0"/>
      <p:bldP spid="41" grpId="0"/>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0" y="0"/>
            <a:ext cx="12192000" cy="3559243"/>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0"/>
            <a:ext cx="12192000" cy="355924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341511" y="258228"/>
            <a:ext cx="5508978" cy="954108"/>
            <a:chOff x="3341511" y="258228"/>
            <a:chExt cx="5508978" cy="954108"/>
          </a:xfrm>
        </p:grpSpPr>
        <p:sp>
          <p:nvSpPr>
            <p:cNvPr id="7" name="TextBox 6"/>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8" name="TextBox 7"/>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sp>
        <p:nvSpPr>
          <p:cNvPr id="2" name="Oval 1"/>
          <p:cNvSpPr>
            <a:spLocks noChangeAspect="1"/>
          </p:cNvSpPr>
          <p:nvPr/>
        </p:nvSpPr>
        <p:spPr>
          <a:xfrm>
            <a:off x="2200759" y="2743200"/>
            <a:ext cx="1371600" cy="1371600"/>
          </a:xfrm>
          <a:prstGeom prst="ellipse">
            <a:avLst/>
          </a:prstGeom>
          <a:solidFill>
            <a:srgbClr val="EF3425"/>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8707464" y="2743200"/>
            <a:ext cx="1371600" cy="1371600"/>
          </a:xfrm>
          <a:prstGeom prst="ellipse">
            <a:avLst/>
          </a:prstGeom>
          <a:solidFill>
            <a:srgbClr val="44546B"/>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5181600" y="2514600"/>
            <a:ext cx="1828800" cy="1828800"/>
          </a:xfrm>
          <a:prstGeom prst="ellipse">
            <a:avLst/>
          </a:prstGeom>
          <a:solidFill>
            <a:srgbClr val="8397B1"/>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Box 10"/>
          <p:cNvSpPr txBox="1">
            <a:spLocks noChangeArrowheads="1"/>
          </p:cNvSpPr>
          <p:nvPr/>
        </p:nvSpPr>
        <p:spPr bwMode="auto">
          <a:xfrm>
            <a:off x="1088802" y="4586913"/>
            <a:ext cx="2483557" cy="1243417"/>
          </a:xfrm>
          <a:prstGeom prst="rect">
            <a:avLst/>
          </a:prstGeom>
          <a:noFill/>
          <a:ln w="9525">
            <a:noFill/>
            <a:miter lim="800000"/>
            <a:headEnd/>
            <a:tailEnd/>
          </a:ln>
        </p:spPr>
        <p:txBody>
          <a:bodyPr wrap="square" lIns="60960" tIns="30480" rIns="60960" bIns="30480">
            <a:spAutoFit/>
          </a:bodyPr>
          <a:lstStyle/>
          <a:p>
            <a:pPr algn="r" defTabSz="1219170">
              <a:spcBef>
                <a:spcPct val="20000"/>
              </a:spcBef>
              <a:defRPr/>
            </a:pPr>
            <a:r>
              <a:rPr lang="en-US" b="1" dirty="0">
                <a:solidFill>
                  <a:srgbClr val="EF3425"/>
                </a:solidFill>
                <a:latin typeface="Candara" panose="020E0502030303020204" pitchFamily="34" charset="0"/>
              </a:rPr>
              <a:t>LOREM IPSUM</a:t>
            </a:r>
          </a:p>
          <a:p>
            <a:pPr algn="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a:t>
            </a:r>
          </a:p>
        </p:txBody>
      </p:sp>
      <p:sp>
        <p:nvSpPr>
          <p:cNvPr id="13" name="Text Box 10"/>
          <p:cNvSpPr txBox="1">
            <a:spLocks noChangeArrowheads="1"/>
          </p:cNvSpPr>
          <p:nvPr/>
        </p:nvSpPr>
        <p:spPr bwMode="auto">
          <a:xfrm>
            <a:off x="8707464" y="4586914"/>
            <a:ext cx="2483557" cy="1243417"/>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b="1" dirty="0">
                <a:solidFill>
                  <a:srgbClr val="44546B"/>
                </a:solidFill>
                <a:latin typeface="Candara" panose="020E0502030303020204" pitchFamily="34" charset="0"/>
              </a:rPr>
              <a:t>LOREM IPSUM</a:t>
            </a:r>
          </a:p>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a:t>
            </a:r>
          </a:p>
        </p:txBody>
      </p:sp>
      <p:sp>
        <p:nvSpPr>
          <p:cNvPr id="14" name="Text Box 10"/>
          <p:cNvSpPr txBox="1">
            <a:spLocks noChangeArrowheads="1"/>
          </p:cNvSpPr>
          <p:nvPr/>
        </p:nvSpPr>
        <p:spPr bwMode="auto">
          <a:xfrm>
            <a:off x="3890075" y="4992875"/>
            <a:ext cx="4401518" cy="1243417"/>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b="1" dirty="0">
                <a:solidFill>
                  <a:srgbClr val="8397B1"/>
                </a:solidFill>
                <a:latin typeface="Candara" panose="020E0502030303020204" pitchFamily="34" charset="0"/>
              </a:rPr>
              <a:t>LOREM IPSUM</a:t>
            </a:r>
          </a:p>
          <a:p>
            <a:pPr algn="ct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a:t>
            </a:r>
          </a:p>
        </p:txBody>
      </p:sp>
      <p:grpSp>
        <p:nvGrpSpPr>
          <p:cNvPr id="15" name="Group 14"/>
          <p:cNvGrpSpPr/>
          <p:nvPr/>
        </p:nvGrpSpPr>
        <p:grpSpPr>
          <a:xfrm>
            <a:off x="5824359" y="2943710"/>
            <a:ext cx="554567" cy="503767"/>
            <a:chOff x="3757613" y="3040063"/>
            <a:chExt cx="415925" cy="377825"/>
          </a:xfrm>
          <a:solidFill>
            <a:schemeClr val="bg1"/>
          </a:solidFill>
          <a:effectLst>
            <a:outerShdw blurRad="50800" dist="38100" dir="18900000" algn="bl" rotWithShape="0">
              <a:prstClr val="black">
                <a:alpha val="40000"/>
              </a:prstClr>
            </a:outerShdw>
          </a:effectLst>
        </p:grpSpPr>
        <p:sp>
          <p:nvSpPr>
            <p:cNvPr id="16" name="Freeform 54"/>
            <p:cNvSpPr>
              <a:spLocks/>
            </p:cNvSpPr>
            <p:nvPr/>
          </p:nvSpPr>
          <p:spPr bwMode="auto">
            <a:xfrm>
              <a:off x="3757613" y="3113088"/>
              <a:ext cx="415925" cy="304800"/>
            </a:xfrm>
            <a:custGeom>
              <a:avLst/>
              <a:gdLst/>
              <a:ahLst/>
              <a:cxnLst>
                <a:cxn ang="0">
                  <a:pos x="181" y="127"/>
                </a:cxn>
                <a:cxn ang="0">
                  <a:pos x="9" y="127"/>
                </a:cxn>
                <a:cxn ang="0">
                  <a:pos x="9" y="4"/>
                </a:cxn>
                <a:cxn ang="0">
                  <a:pos x="4" y="0"/>
                </a:cxn>
                <a:cxn ang="0">
                  <a:pos x="0" y="4"/>
                </a:cxn>
                <a:cxn ang="0">
                  <a:pos x="0" y="131"/>
                </a:cxn>
                <a:cxn ang="0">
                  <a:pos x="4" y="136"/>
                </a:cxn>
                <a:cxn ang="0">
                  <a:pos x="6" y="135"/>
                </a:cxn>
                <a:cxn ang="0">
                  <a:pos x="7" y="136"/>
                </a:cxn>
                <a:cxn ang="0">
                  <a:pos x="181" y="136"/>
                </a:cxn>
                <a:cxn ang="0">
                  <a:pos x="185" y="131"/>
                </a:cxn>
                <a:cxn ang="0">
                  <a:pos x="181" y="127"/>
                </a:cxn>
              </a:cxnLst>
              <a:rect l="0" t="0" r="r" b="b"/>
              <a:pathLst>
                <a:path w="185" h="136">
                  <a:moveTo>
                    <a:pt x="181" y="127"/>
                  </a:moveTo>
                  <a:cubicBezTo>
                    <a:pt x="9" y="127"/>
                    <a:pt x="9" y="127"/>
                    <a:pt x="9" y="127"/>
                  </a:cubicBezTo>
                  <a:cubicBezTo>
                    <a:pt x="9" y="4"/>
                    <a:pt x="9" y="4"/>
                    <a:pt x="9" y="4"/>
                  </a:cubicBezTo>
                  <a:cubicBezTo>
                    <a:pt x="9" y="2"/>
                    <a:pt x="7" y="0"/>
                    <a:pt x="4" y="0"/>
                  </a:cubicBezTo>
                  <a:cubicBezTo>
                    <a:pt x="2" y="0"/>
                    <a:pt x="0" y="2"/>
                    <a:pt x="0" y="4"/>
                  </a:cubicBezTo>
                  <a:cubicBezTo>
                    <a:pt x="0" y="131"/>
                    <a:pt x="0" y="131"/>
                    <a:pt x="0" y="131"/>
                  </a:cubicBezTo>
                  <a:cubicBezTo>
                    <a:pt x="0" y="134"/>
                    <a:pt x="2" y="136"/>
                    <a:pt x="4" y="136"/>
                  </a:cubicBezTo>
                  <a:cubicBezTo>
                    <a:pt x="5" y="136"/>
                    <a:pt x="5" y="135"/>
                    <a:pt x="6" y="135"/>
                  </a:cubicBezTo>
                  <a:cubicBezTo>
                    <a:pt x="6" y="135"/>
                    <a:pt x="7" y="136"/>
                    <a:pt x="7" y="136"/>
                  </a:cubicBezTo>
                  <a:cubicBezTo>
                    <a:pt x="181" y="136"/>
                    <a:pt x="181" y="136"/>
                    <a:pt x="181" y="136"/>
                  </a:cubicBezTo>
                  <a:cubicBezTo>
                    <a:pt x="183" y="136"/>
                    <a:pt x="185" y="134"/>
                    <a:pt x="185" y="131"/>
                  </a:cubicBezTo>
                  <a:cubicBezTo>
                    <a:pt x="185" y="129"/>
                    <a:pt x="183" y="127"/>
                    <a:pt x="181" y="12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 name="Rectangle 55"/>
            <p:cNvSpPr>
              <a:spLocks noChangeArrowheads="1"/>
            </p:cNvSpPr>
            <p:nvPr/>
          </p:nvSpPr>
          <p:spPr bwMode="auto">
            <a:xfrm>
              <a:off x="3814763" y="3276600"/>
              <a:ext cx="82550" cy="109538"/>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8" name="Rectangle 56"/>
            <p:cNvSpPr>
              <a:spLocks noChangeArrowheads="1"/>
            </p:cNvSpPr>
            <p:nvPr/>
          </p:nvSpPr>
          <p:spPr bwMode="auto">
            <a:xfrm>
              <a:off x="3929063" y="3243263"/>
              <a:ext cx="82550" cy="1428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 name="Rectangle 57"/>
            <p:cNvSpPr>
              <a:spLocks noChangeArrowheads="1"/>
            </p:cNvSpPr>
            <p:nvPr/>
          </p:nvSpPr>
          <p:spPr bwMode="auto">
            <a:xfrm>
              <a:off x="4043363" y="3184525"/>
              <a:ext cx="82550" cy="201613"/>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0" name="Freeform 58"/>
            <p:cNvSpPr>
              <a:spLocks/>
            </p:cNvSpPr>
            <p:nvPr/>
          </p:nvSpPr>
          <p:spPr bwMode="auto">
            <a:xfrm>
              <a:off x="3811588" y="3040063"/>
              <a:ext cx="306388" cy="166688"/>
            </a:xfrm>
            <a:custGeom>
              <a:avLst/>
              <a:gdLst/>
              <a:ahLst/>
              <a:cxnLst>
                <a:cxn ang="0">
                  <a:pos x="136" y="0"/>
                </a:cxn>
                <a:cxn ang="0">
                  <a:pos x="98" y="22"/>
                </a:cxn>
                <a:cxn ang="0">
                  <a:pos x="111" y="24"/>
                </a:cxn>
                <a:cxn ang="0">
                  <a:pos x="6" y="64"/>
                </a:cxn>
                <a:cxn ang="0">
                  <a:pos x="0" y="68"/>
                </a:cxn>
                <a:cxn ang="0">
                  <a:pos x="5" y="74"/>
                </a:cxn>
                <a:cxn ang="0">
                  <a:pos x="13" y="74"/>
                </a:cxn>
                <a:cxn ang="0">
                  <a:pos x="119" y="30"/>
                </a:cxn>
                <a:cxn ang="0">
                  <a:pos x="124" y="43"/>
                </a:cxn>
                <a:cxn ang="0">
                  <a:pos x="136" y="0"/>
                </a:cxn>
              </a:cxnLst>
              <a:rect l="0" t="0" r="r" b="b"/>
              <a:pathLst>
                <a:path w="136" h="74">
                  <a:moveTo>
                    <a:pt x="136" y="0"/>
                  </a:moveTo>
                  <a:cubicBezTo>
                    <a:pt x="98" y="22"/>
                    <a:pt x="98" y="22"/>
                    <a:pt x="98" y="22"/>
                  </a:cubicBezTo>
                  <a:cubicBezTo>
                    <a:pt x="111" y="24"/>
                    <a:pt x="111" y="24"/>
                    <a:pt x="111" y="24"/>
                  </a:cubicBezTo>
                  <a:cubicBezTo>
                    <a:pt x="66" y="69"/>
                    <a:pt x="6" y="64"/>
                    <a:pt x="6" y="64"/>
                  </a:cubicBezTo>
                  <a:cubicBezTo>
                    <a:pt x="3" y="64"/>
                    <a:pt x="0" y="66"/>
                    <a:pt x="0" y="68"/>
                  </a:cubicBezTo>
                  <a:cubicBezTo>
                    <a:pt x="0" y="71"/>
                    <a:pt x="2" y="74"/>
                    <a:pt x="5" y="74"/>
                  </a:cubicBezTo>
                  <a:cubicBezTo>
                    <a:pt x="5" y="74"/>
                    <a:pt x="8" y="74"/>
                    <a:pt x="13" y="74"/>
                  </a:cubicBezTo>
                  <a:cubicBezTo>
                    <a:pt x="32" y="74"/>
                    <a:pt x="80" y="70"/>
                    <a:pt x="119" y="30"/>
                  </a:cubicBezTo>
                  <a:cubicBezTo>
                    <a:pt x="124" y="43"/>
                    <a:pt x="124" y="43"/>
                    <a:pt x="124" y="43"/>
                  </a:cubicBezTo>
                  <a:lnTo>
                    <a:pt x="136"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 name="Freeform 59"/>
            <p:cNvSpPr>
              <a:spLocks/>
            </p:cNvSpPr>
            <p:nvPr/>
          </p:nvSpPr>
          <p:spPr bwMode="auto">
            <a:xfrm>
              <a:off x="3757613" y="3113088"/>
              <a:ext cx="415925" cy="304800"/>
            </a:xfrm>
            <a:custGeom>
              <a:avLst/>
              <a:gdLst/>
              <a:ahLst/>
              <a:cxnLst>
                <a:cxn ang="0">
                  <a:pos x="181" y="127"/>
                </a:cxn>
                <a:cxn ang="0">
                  <a:pos x="9" y="127"/>
                </a:cxn>
                <a:cxn ang="0">
                  <a:pos x="9" y="4"/>
                </a:cxn>
                <a:cxn ang="0">
                  <a:pos x="4" y="0"/>
                </a:cxn>
                <a:cxn ang="0">
                  <a:pos x="0" y="4"/>
                </a:cxn>
                <a:cxn ang="0">
                  <a:pos x="0" y="131"/>
                </a:cxn>
                <a:cxn ang="0">
                  <a:pos x="4" y="136"/>
                </a:cxn>
                <a:cxn ang="0">
                  <a:pos x="6" y="135"/>
                </a:cxn>
                <a:cxn ang="0">
                  <a:pos x="7" y="136"/>
                </a:cxn>
                <a:cxn ang="0">
                  <a:pos x="181" y="136"/>
                </a:cxn>
                <a:cxn ang="0">
                  <a:pos x="185" y="131"/>
                </a:cxn>
                <a:cxn ang="0">
                  <a:pos x="181" y="127"/>
                </a:cxn>
              </a:cxnLst>
              <a:rect l="0" t="0" r="r" b="b"/>
              <a:pathLst>
                <a:path w="185" h="136">
                  <a:moveTo>
                    <a:pt x="181" y="127"/>
                  </a:moveTo>
                  <a:cubicBezTo>
                    <a:pt x="9" y="127"/>
                    <a:pt x="9" y="127"/>
                    <a:pt x="9" y="127"/>
                  </a:cubicBezTo>
                  <a:cubicBezTo>
                    <a:pt x="9" y="4"/>
                    <a:pt x="9" y="4"/>
                    <a:pt x="9" y="4"/>
                  </a:cubicBezTo>
                  <a:cubicBezTo>
                    <a:pt x="9" y="2"/>
                    <a:pt x="7" y="0"/>
                    <a:pt x="4" y="0"/>
                  </a:cubicBezTo>
                  <a:cubicBezTo>
                    <a:pt x="2" y="0"/>
                    <a:pt x="0" y="2"/>
                    <a:pt x="0" y="4"/>
                  </a:cubicBezTo>
                  <a:cubicBezTo>
                    <a:pt x="0" y="131"/>
                    <a:pt x="0" y="131"/>
                    <a:pt x="0" y="131"/>
                  </a:cubicBezTo>
                  <a:cubicBezTo>
                    <a:pt x="0" y="134"/>
                    <a:pt x="2" y="136"/>
                    <a:pt x="4" y="136"/>
                  </a:cubicBezTo>
                  <a:cubicBezTo>
                    <a:pt x="5" y="136"/>
                    <a:pt x="5" y="135"/>
                    <a:pt x="6" y="135"/>
                  </a:cubicBezTo>
                  <a:cubicBezTo>
                    <a:pt x="6" y="135"/>
                    <a:pt x="7" y="136"/>
                    <a:pt x="7" y="136"/>
                  </a:cubicBezTo>
                  <a:cubicBezTo>
                    <a:pt x="181" y="136"/>
                    <a:pt x="181" y="136"/>
                    <a:pt x="181" y="136"/>
                  </a:cubicBezTo>
                  <a:cubicBezTo>
                    <a:pt x="183" y="136"/>
                    <a:pt x="185" y="134"/>
                    <a:pt x="185" y="131"/>
                  </a:cubicBezTo>
                  <a:cubicBezTo>
                    <a:pt x="185" y="129"/>
                    <a:pt x="183" y="127"/>
                    <a:pt x="181" y="12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 name="Rectangle 60"/>
            <p:cNvSpPr>
              <a:spLocks noChangeArrowheads="1"/>
            </p:cNvSpPr>
            <p:nvPr/>
          </p:nvSpPr>
          <p:spPr bwMode="auto">
            <a:xfrm>
              <a:off x="3814763" y="3276600"/>
              <a:ext cx="82550" cy="109538"/>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 name="Rectangle 61"/>
            <p:cNvSpPr>
              <a:spLocks noChangeArrowheads="1"/>
            </p:cNvSpPr>
            <p:nvPr/>
          </p:nvSpPr>
          <p:spPr bwMode="auto">
            <a:xfrm>
              <a:off x="3929063" y="3243263"/>
              <a:ext cx="82550" cy="1428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 name="Rectangle 62"/>
            <p:cNvSpPr>
              <a:spLocks noChangeArrowheads="1"/>
            </p:cNvSpPr>
            <p:nvPr/>
          </p:nvSpPr>
          <p:spPr bwMode="auto">
            <a:xfrm>
              <a:off x="4043363" y="3184525"/>
              <a:ext cx="82550" cy="201613"/>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5" name="Freeform 63"/>
            <p:cNvSpPr>
              <a:spLocks/>
            </p:cNvSpPr>
            <p:nvPr/>
          </p:nvSpPr>
          <p:spPr bwMode="auto">
            <a:xfrm>
              <a:off x="3811588" y="3040063"/>
              <a:ext cx="306388" cy="166688"/>
            </a:xfrm>
            <a:custGeom>
              <a:avLst/>
              <a:gdLst/>
              <a:ahLst/>
              <a:cxnLst>
                <a:cxn ang="0">
                  <a:pos x="136" y="0"/>
                </a:cxn>
                <a:cxn ang="0">
                  <a:pos x="98" y="22"/>
                </a:cxn>
                <a:cxn ang="0">
                  <a:pos x="111" y="24"/>
                </a:cxn>
                <a:cxn ang="0">
                  <a:pos x="6" y="64"/>
                </a:cxn>
                <a:cxn ang="0">
                  <a:pos x="0" y="68"/>
                </a:cxn>
                <a:cxn ang="0">
                  <a:pos x="5" y="74"/>
                </a:cxn>
                <a:cxn ang="0">
                  <a:pos x="13" y="74"/>
                </a:cxn>
                <a:cxn ang="0">
                  <a:pos x="119" y="30"/>
                </a:cxn>
                <a:cxn ang="0">
                  <a:pos x="124" y="43"/>
                </a:cxn>
                <a:cxn ang="0">
                  <a:pos x="136" y="0"/>
                </a:cxn>
              </a:cxnLst>
              <a:rect l="0" t="0" r="r" b="b"/>
              <a:pathLst>
                <a:path w="136" h="74">
                  <a:moveTo>
                    <a:pt x="136" y="0"/>
                  </a:moveTo>
                  <a:cubicBezTo>
                    <a:pt x="98" y="22"/>
                    <a:pt x="98" y="22"/>
                    <a:pt x="98" y="22"/>
                  </a:cubicBezTo>
                  <a:cubicBezTo>
                    <a:pt x="111" y="24"/>
                    <a:pt x="111" y="24"/>
                    <a:pt x="111" y="24"/>
                  </a:cubicBezTo>
                  <a:cubicBezTo>
                    <a:pt x="66" y="69"/>
                    <a:pt x="6" y="64"/>
                    <a:pt x="6" y="64"/>
                  </a:cubicBezTo>
                  <a:cubicBezTo>
                    <a:pt x="3" y="64"/>
                    <a:pt x="0" y="66"/>
                    <a:pt x="0" y="68"/>
                  </a:cubicBezTo>
                  <a:cubicBezTo>
                    <a:pt x="0" y="71"/>
                    <a:pt x="2" y="74"/>
                    <a:pt x="5" y="74"/>
                  </a:cubicBezTo>
                  <a:cubicBezTo>
                    <a:pt x="5" y="74"/>
                    <a:pt x="8" y="74"/>
                    <a:pt x="13" y="74"/>
                  </a:cubicBezTo>
                  <a:cubicBezTo>
                    <a:pt x="32" y="74"/>
                    <a:pt x="80" y="70"/>
                    <a:pt x="119" y="30"/>
                  </a:cubicBezTo>
                  <a:cubicBezTo>
                    <a:pt x="124" y="43"/>
                    <a:pt x="124" y="43"/>
                    <a:pt x="124" y="43"/>
                  </a:cubicBezTo>
                  <a:lnTo>
                    <a:pt x="136"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26" name="Text Box 10"/>
          <p:cNvSpPr txBox="1">
            <a:spLocks noChangeArrowheads="1"/>
          </p:cNvSpPr>
          <p:nvPr/>
        </p:nvSpPr>
        <p:spPr bwMode="auto">
          <a:xfrm>
            <a:off x="5193592" y="3486918"/>
            <a:ext cx="1828800" cy="307777"/>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600" dirty="0">
                <a:solidFill>
                  <a:schemeClr val="bg1"/>
                </a:solidFill>
                <a:latin typeface="Candara" panose="020E0502030303020204" pitchFamily="34" charset="0"/>
              </a:rPr>
              <a:t>LOREM IPSUM</a:t>
            </a:r>
          </a:p>
        </p:txBody>
      </p:sp>
      <p:sp>
        <p:nvSpPr>
          <p:cNvPr id="27" name="Freeform 211"/>
          <p:cNvSpPr>
            <a:spLocks noChangeAspect="1" noEditPoints="1"/>
          </p:cNvSpPr>
          <p:nvPr/>
        </p:nvSpPr>
        <p:spPr bwMode="auto">
          <a:xfrm>
            <a:off x="2510078" y="3136326"/>
            <a:ext cx="752962" cy="548640"/>
          </a:xfrm>
          <a:custGeom>
            <a:avLst/>
            <a:gdLst>
              <a:gd name="T0" fmla="*/ 47 w 156"/>
              <a:gd name="T1" fmla="*/ 80 h 114"/>
              <a:gd name="T2" fmla="*/ 54 w 156"/>
              <a:gd name="T3" fmla="*/ 80 h 114"/>
              <a:gd name="T4" fmla="*/ 92 w 156"/>
              <a:gd name="T5" fmla="*/ 21 h 114"/>
              <a:gd name="T6" fmla="*/ 7 w 156"/>
              <a:gd name="T7" fmla="*/ 73 h 114"/>
              <a:gd name="T8" fmla="*/ 92 w 156"/>
              <a:gd name="T9" fmla="*/ 73 h 114"/>
              <a:gd name="T10" fmla="*/ 56 w 156"/>
              <a:gd name="T11" fmla="*/ 80 h 114"/>
              <a:gd name="T12" fmla="*/ 44 w 156"/>
              <a:gd name="T13" fmla="*/ 80 h 114"/>
              <a:gd name="T14" fmla="*/ 56 w 156"/>
              <a:gd name="T15" fmla="*/ 80 h 114"/>
              <a:gd name="T16" fmla="*/ 99 w 156"/>
              <a:gd name="T17" fmla="*/ 82 h 114"/>
              <a:gd name="T18" fmla="*/ 60 w 156"/>
              <a:gd name="T19" fmla="*/ 88 h 114"/>
              <a:gd name="T20" fmla="*/ 70 w 156"/>
              <a:gd name="T21" fmla="*/ 108 h 114"/>
              <a:gd name="T22" fmla="*/ 40 w 156"/>
              <a:gd name="T23" fmla="*/ 108 h 114"/>
              <a:gd name="T24" fmla="*/ 30 w 156"/>
              <a:gd name="T25" fmla="*/ 102 h 114"/>
              <a:gd name="T26" fmla="*/ 7 w 156"/>
              <a:gd name="T27" fmla="*/ 88 h 114"/>
              <a:gd name="T28" fmla="*/ 0 w 156"/>
              <a:gd name="T29" fmla="*/ 21 h 114"/>
              <a:gd name="T30" fmla="*/ 93 w 156"/>
              <a:gd name="T31" fmla="*/ 14 h 114"/>
              <a:gd name="T32" fmla="*/ 138 w 156"/>
              <a:gd name="T33" fmla="*/ 76 h 114"/>
              <a:gd name="T34" fmla="*/ 126 w 156"/>
              <a:gd name="T35" fmla="*/ 76 h 114"/>
              <a:gd name="T36" fmla="*/ 138 w 156"/>
              <a:gd name="T37" fmla="*/ 76 h 114"/>
              <a:gd name="T38" fmla="*/ 132 w 156"/>
              <a:gd name="T39" fmla="*/ 85 h 114"/>
              <a:gd name="T40" fmla="*/ 132 w 156"/>
              <a:gd name="T41" fmla="*/ 66 h 114"/>
              <a:gd name="T42" fmla="*/ 147 w 156"/>
              <a:gd name="T43" fmla="*/ 42 h 114"/>
              <a:gd name="T44" fmla="*/ 117 w 156"/>
              <a:gd name="T45" fmla="*/ 46 h 114"/>
              <a:gd name="T46" fmla="*/ 147 w 156"/>
              <a:gd name="T47" fmla="*/ 42 h 114"/>
              <a:gd name="T48" fmla="*/ 113 w 156"/>
              <a:gd name="T49" fmla="*/ 6 h 114"/>
              <a:gd name="T50" fmla="*/ 150 w 156"/>
              <a:gd name="T51" fmla="*/ 108 h 114"/>
              <a:gd name="T52" fmla="*/ 156 w 156"/>
              <a:gd name="T53" fmla="*/ 3 h 114"/>
              <a:gd name="T54" fmla="*/ 153 w 156"/>
              <a:gd name="T55" fmla="*/ 114 h 114"/>
              <a:gd name="T56" fmla="*/ 108 w 156"/>
              <a:gd name="T57" fmla="*/ 111 h 114"/>
              <a:gd name="T58" fmla="*/ 110 w 156"/>
              <a:gd name="T59" fmla="*/ 0 h 114"/>
              <a:gd name="T60" fmla="*/ 156 w 156"/>
              <a:gd name="T61" fmla="*/ 3 h 114"/>
              <a:gd name="T62" fmla="*/ 117 w 156"/>
              <a:gd name="T63" fmla="*/ 14 h 114"/>
              <a:gd name="T64" fmla="*/ 146 w 156"/>
              <a:gd name="T65" fmla="*/ 24 h 114"/>
              <a:gd name="T66" fmla="*/ 147 w 156"/>
              <a:gd name="T67" fmla="*/ 34 h 114"/>
              <a:gd name="T68" fmla="*/ 117 w 156"/>
              <a:gd name="T69" fmla="*/ 39 h 114"/>
              <a:gd name="T70" fmla="*/ 147 w 156"/>
              <a:gd name="T71" fmla="*/ 34 h 114"/>
              <a:gd name="T72" fmla="*/ 117 w 156"/>
              <a:gd name="T73" fmla="*/ 31 h 114"/>
              <a:gd name="T74" fmla="*/ 147 w 156"/>
              <a:gd name="T75" fmla="*/ 2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6" h="114">
                <a:moveTo>
                  <a:pt x="50" y="77"/>
                </a:moveTo>
                <a:cubicBezTo>
                  <a:pt x="48" y="77"/>
                  <a:pt x="47" y="78"/>
                  <a:pt x="47" y="80"/>
                </a:cubicBezTo>
                <a:cubicBezTo>
                  <a:pt x="47" y="82"/>
                  <a:pt x="48" y="84"/>
                  <a:pt x="50" y="84"/>
                </a:cubicBezTo>
                <a:cubicBezTo>
                  <a:pt x="52" y="84"/>
                  <a:pt x="54" y="82"/>
                  <a:pt x="54" y="80"/>
                </a:cubicBezTo>
                <a:cubicBezTo>
                  <a:pt x="54" y="78"/>
                  <a:pt x="52" y="77"/>
                  <a:pt x="50" y="77"/>
                </a:cubicBezTo>
                <a:close/>
                <a:moveTo>
                  <a:pt x="92" y="21"/>
                </a:moveTo>
                <a:cubicBezTo>
                  <a:pt x="7" y="21"/>
                  <a:pt x="7" y="21"/>
                  <a:pt x="7" y="21"/>
                </a:cubicBezTo>
                <a:cubicBezTo>
                  <a:pt x="7" y="73"/>
                  <a:pt x="7" y="73"/>
                  <a:pt x="7" y="73"/>
                </a:cubicBezTo>
                <a:cubicBezTo>
                  <a:pt x="92" y="73"/>
                  <a:pt x="92" y="73"/>
                  <a:pt x="92" y="73"/>
                </a:cubicBezTo>
                <a:cubicBezTo>
                  <a:pt x="92" y="73"/>
                  <a:pt x="92" y="73"/>
                  <a:pt x="92" y="73"/>
                </a:cubicBezTo>
                <a:cubicBezTo>
                  <a:pt x="92" y="21"/>
                  <a:pt x="92" y="21"/>
                  <a:pt x="92" y="21"/>
                </a:cubicBezTo>
                <a:close/>
                <a:moveTo>
                  <a:pt x="56" y="80"/>
                </a:moveTo>
                <a:cubicBezTo>
                  <a:pt x="56" y="77"/>
                  <a:pt x="53" y="75"/>
                  <a:pt x="50" y="75"/>
                </a:cubicBezTo>
                <a:cubicBezTo>
                  <a:pt x="47" y="75"/>
                  <a:pt x="44" y="77"/>
                  <a:pt x="44" y="80"/>
                </a:cubicBezTo>
                <a:cubicBezTo>
                  <a:pt x="44" y="83"/>
                  <a:pt x="47" y="86"/>
                  <a:pt x="50" y="86"/>
                </a:cubicBezTo>
                <a:cubicBezTo>
                  <a:pt x="53" y="86"/>
                  <a:pt x="56" y="83"/>
                  <a:pt x="56" y="80"/>
                </a:cubicBezTo>
                <a:close/>
                <a:moveTo>
                  <a:pt x="99" y="21"/>
                </a:moveTo>
                <a:cubicBezTo>
                  <a:pt x="99" y="82"/>
                  <a:pt x="99" y="82"/>
                  <a:pt x="99" y="82"/>
                </a:cubicBezTo>
                <a:cubicBezTo>
                  <a:pt x="99" y="85"/>
                  <a:pt x="96" y="88"/>
                  <a:pt x="93" y="88"/>
                </a:cubicBezTo>
                <a:cubicBezTo>
                  <a:pt x="60" y="88"/>
                  <a:pt x="60" y="88"/>
                  <a:pt x="60" y="88"/>
                </a:cubicBezTo>
                <a:cubicBezTo>
                  <a:pt x="60" y="88"/>
                  <a:pt x="58" y="102"/>
                  <a:pt x="70" y="102"/>
                </a:cubicBezTo>
                <a:cubicBezTo>
                  <a:pt x="70" y="108"/>
                  <a:pt x="70" y="108"/>
                  <a:pt x="70" y="108"/>
                </a:cubicBezTo>
                <a:cubicBezTo>
                  <a:pt x="60" y="108"/>
                  <a:pt x="60" y="108"/>
                  <a:pt x="60" y="108"/>
                </a:cubicBezTo>
                <a:cubicBezTo>
                  <a:pt x="40" y="108"/>
                  <a:pt x="40" y="108"/>
                  <a:pt x="40" y="108"/>
                </a:cubicBezTo>
                <a:cubicBezTo>
                  <a:pt x="30" y="108"/>
                  <a:pt x="30" y="108"/>
                  <a:pt x="30" y="108"/>
                </a:cubicBezTo>
                <a:cubicBezTo>
                  <a:pt x="30" y="102"/>
                  <a:pt x="30" y="102"/>
                  <a:pt x="30" y="102"/>
                </a:cubicBezTo>
                <a:cubicBezTo>
                  <a:pt x="41" y="102"/>
                  <a:pt x="40" y="88"/>
                  <a:pt x="40" y="88"/>
                </a:cubicBezTo>
                <a:cubicBezTo>
                  <a:pt x="7" y="88"/>
                  <a:pt x="7" y="88"/>
                  <a:pt x="7" y="88"/>
                </a:cubicBezTo>
                <a:cubicBezTo>
                  <a:pt x="3" y="88"/>
                  <a:pt x="0" y="85"/>
                  <a:pt x="0" y="82"/>
                </a:cubicBezTo>
                <a:cubicBezTo>
                  <a:pt x="0" y="21"/>
                  <a:pt x="0" y="21"/>
                  <a:pt x="0" y="21"/>
                </a:cubicBezTo>
                <a:cubicBezTo>
                  <a:pt x="0" y="17"/>
                  <a:pt x="3" y="14"/>
                  <a:pt x="7" y="14"/>
                </a:cubicBezTo>
                <a:cubicBezTo>
                  <a:pt x="93" y="14"/>
                  <a:pt x="93" y="14"/>
                  <a:pt x="93" y="14"/>
                </a:cubicBezTo>
                <a:cubicBezTo>
                  <a:pt x="96" y="14"/>
                  <a:pt x="99" y="17"/>
                  <a:pt x="99" y="21"/>
                </a:cubicBezTo>
                <a:close/>
                <a:moveTo>
                  <a:pt x="138" y="76"/>
                </a:moveTo>
                <a:cubicBezTo>
                  <a:pt x="138" y="73"/>
                  <a:pt x="136" y="70"/>
                  <a:pt x="132" y="70"/>
                </a:cubicBezTo>
                <a:cubicBezTo>
                  <a:pt x="129" y="70"/>
                  <a:pt x="126" y="73"/>
                  <a:pt x="126" y="76"/>
                </a:cubicBezTo>
                <a:cubicBezTo>
                  <a:pt x="126" y="79"/>
                  <a:pt x="129" y="82"/>
                  <a:pt x="132" y="82"/>
                </a:cubicBezTo>
                <a:cubicBezTo>
                  <a:pt x="136" y="82"/>
                  <a:pt x="138" y="79"/>
                  <a:pt x="138" y="76"/>
                </a:cubicBezTo>
                <a:close/>
                <a:moveTo>
                  <a:pt x="142" y="76"/>
                </a:moveTo>
                <a:cubicBezTo>
                  <a:pt x="142" y="81"/>
                  <a:pt x="137" y="85"/>
                  <a:pt x="132" y="85"/>
                </a:cubicBezTo>
                <a:cubicBezTo>
                  <a:pt x="127" y="85"/>
                  <a:pt x="123" y="81"/>
                  <a:pt x="123" y="76"/>
                </a:cubicBezTo>
                <a:cubicBezTo>
                  <a:pt x="123" y="71"/>
                  <a:pt x="127" y="66"/>
                  <a:pt x="132" y="66"/>
                </a:cubicBezTo>
                <a:cubicBezTo>
                  <a:pt x="137" y="66"/>
                  <a:pt x="142" y="71"/>
                  <a:pt x="142" y="76"/>
                </a:cubicBezTo>
                <a:close/>
                <a:moveTo>
                  <a:pt x="147" y="42"/>
                </a:moveTo>
                <a:cubicBezTo>
                  <a:pt x="117" y="42"/>
                  <a:pt x="117" y="42"/>
                  <a:pt x="117" y="42"/>
                </a:cubicBezTo>
                <a:cubicBezTo>
                  <a:pt x="117" y="46"/>
                  <a:pt x="117" y="46"/>
                  <a:pt x="117" y="46"/>
                </a:cubicBezTo>
                <a:cubicBezTo>
                  <a:pt x="147" y="46"/>
                  <a:pt x="147" y="46"/>
                  <a:pt x="147" y="46"/>
                </a:cubicBezTo>
                <a:cubicBezTo>
                  <a:pt x="147" y="42"/>
                  <a:pt x="147" y="42"/>
                  <a:pt x="147" y="42"/>
                </a:cubicBezTo>
                <a:close/>
                <a:moveTo>
                  <a:pt x="150" y="6"/>
                </a:moveTo>
                <a:cubicBezTo>
                  <a:pt x="113" y="6"/>
                  <a:pt x="113" y="6"/>
                  <a:pt x="113" y="6"/>
                </a:cubicBezTo>
                <a:cubicBezTo>
                  <a:pt x="113" y="108"/>
                  <a:pt x="113" y="108"/>
                  <a:pt x="113" y="108"/>
                </a:cubicBezTo>
                <a:cubicBezTo>
                  <a:pt x="150" y="108"/>
                  <a:pt x="150" y="108"/>
                  <a:pt x="150" y="108"/>
                </a:cubicBezTo>
                <a:cubicBezTo>
                  <a:pt x="150" y="6"/>
                  <a:pt x="150" y="6"/>
                  <a:pt x="150" y="6"/>
                </a:cubicBezTo>
                <a:close/>
                <a:moveTo>
                  <a:pt x="156" y="3"/>
                </a:moveTo>
                <a:cubicBezTo>
                  <a:pt x="156" y="111"/>
                  <a:pt x="156" y="111"/>
                  <a:pt x="156" y="111"/>
                </a:cubicBezTo>
                <a:cubicBezTo>
                  <a:pt x="156" y="112"/>
                  <a:pt x="155" y="114"/>
                  <a:pt x="153" y="114"/>
                </a:cubicBezTo>
                <a:cubicBezTo>
                  <a:pt x="110" y="114"/>
                  <a:pt x="110" y="114"/>
                  <a:pt x="110" y="114"/>
                </a:cubicBezTo>
                <a:cubicBezTo>
                  <a:pt x="109" y="114"/>
                  <a:pt x="108" y="112"/>
                  <a:pt x="108" y="111"/>
                </a:cubicBezTo>
                <a:cubicBezTo>
                  <a:pt x="108" y="3"/>
                  <a:pt x="108" y="3"/>
                  <a:pt x="108" y="3"/>
                </a:cubicBezTo>
                <a:cubicBezTo>
                  <a:pt x="108" y="1"/>
                  <a:pt x="109" y="0"/>
                  <a:pt x="110" y="0"/>
                </a:cubicBezTo>
                <a:cubicBezTo>
                  <a:pt x="153" y="0"/>
                  <a:pt x="153" y="0"/>
                  <a:pt x="153" y="0"/>
                </a:cubicBezTo>
                <a:cubicBezTo>
                  <a:pt x="155" y="0"/>
                  <a:pt x="156" y="1"/>
                  <a:pt x="156" y="3"/>
                </a:cubicBezTo>
                <a:close/>
                <a:moveTo>
                  <a:pt x="146" y="14"/>
                </a:moveTo>
                <a:cubicBezTo>
                  <a:pt x="117" y="14"/>
                  <a:pt x="117" y="14"/>
                  <a:pt x="117" y="14"/>
                </a:cubicBezTo>
                <a:cubicBezTo>
                  <a:pt x="117" y="24"/>
                  <a:pt x="117" y="24"/>
                  <a:pt x="117" y="24"/>
                </a:cubicBezTo>
                <a:cubicBezTo>
                  <a:pt x="146" y="24"/>
                  <a:pt x="146" y="24"/>
                  <a:pt x="146" y="24"/>
                </a:cubicBezTo>
                <a:cubicBezTo>
                  <a:pt x="146" y="14"/>
                  <a:pt x="146" y="14"/>
                  <a:pt x="146" y="14"/>
                </a:cubicBezTo>
                <a:close/>
                <a:moveTo>
                  <a:pt x="147" y="34"/>
                </a:moveTo>
                <a:cubicBezTo>
                  <a:pt x="117" y="34"/>
                  <a:pt x="117" y="34"/>
                  <a:pt x="117" y="34"/>
                </a:cubicBezTo>
                <a:cubicBezTo>
                  <a:pt x="117" y="39"/>
                  <a:pt x="117" y="39"/>
                  <a:pt x="117" y="39"/>
                </a:cubicBezTo>
                <a:cubicBezTo>
                  <a:pt x="147" y="39"/>
                  <a:pt x="147" y="39"/>
                  <a:pt x="147" y="39"/>
                </a:cubicBezTo>
                <a:cubicBezTo>
                  <a:pt x="147" y="34"/>
                  <a:pt x="147" y="34"/>
                  <a:pt x="147" y="34"/>
                </a:cubicBezTo>
                <a:close/>
                <a:moveTo>
                  <a:pt x="147" y="31"/>
                </a:moveTo>
                <a:cubicBezTo>
                  <a:pt x="117" y="31"/>
                  <a:pt x="117" y="31"/>
                  <a:pt x="117" y="31"/>
                </a:cubicBezTo>
                <a:cubicBezTo>
                  <a:pt x="117" y="27"/>
                  <a:pt x="117" y="27"/>
                  <a:pt x="117" y="27"/>
                </a:cubicBezTo>
                <a:cubicBezTo>
                  <a:pt x="147" y="27"/>
                  <a:pt x="147" y="27"/>
                  <a:pt x="147" y="27"/>
                </a:cubicBezTo>
                <a:cubicBezTo>
                  <a:pt x="147" y="31"/>
                  <a:pt x="147" y="31"/>
                  <a:pt x="147" y="31"/>
                </a:cubicBezTo>
                <a:close/>
              </a:path>
            </a:pathLst>
          </a:custGeom>
          <a:solidFill>
            <a:schemeClr val="bg1"/>
          </a:solidFill>
          <a:ln>
            <a:noFill/>
          </a:ln>
          <a:effectLst>
            <a:outerShdw blurRad="50800" dist="381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8" name="Freeform 25"/>
          <p:cNvSpPr>
            <a:spLocks noChangeAspect="1" noEditPoints="1"/>
          </p:cNvSpPr>
          <p:nvPr/>
        </p:nvSpPr>
        <p:spPr bwMode="auto">
          <a:xfrm>
            <a:off x="9180162" y="3108092"/>
            <a:ext cx="457200" cy="610819"/>
          </a:xfrm>
          <a:custGeom>
            <a:avLst/>
            <a:gdLst/>
            <a:ahLst/>
            <a:cxnLst>
              <a:cxn ang="0">
                <a:pos x="59" y="84"/>
              </a:cxn>
              <a:cxn ang="0">
                <a:pos x="59" y="80"/>
              </a:cxn>
              <a:cxn ang="0">
                <a:pos x="54" y="80"/>
              </a:cxn>
              <a:cxn ang="0">
                <a:pos x="54" y="76"/>
              </a:cxn>
              <a:cxn ang="0">
                <a:pos x="50" y="77"/>
              </a:cxn>
              <a:cxn ang="0">
                <a:pos x="47" y="88"/>
              </a:cxn>
              <a:cxn ang="0">
                <a:pos x="50" y="90"/>
              </a:cxn>
              <a:cxn ang="0">
                <a:pos x="59" y="84"/>
              </a:cxn>
              <a:cxn ang="0">
                <a:pos x="47" y="88"/>
              </a:cxn>
              <a:cxn ang="0">
                <a:pos x="45" y="93"/>
              </a:cxn>
              <a:cxn ang="0">
                <a:pos x="49" y="90"/>
              </a:cxn>
              <a:cxn ang="0">
                <a:pos x="47" y="88"/>
              </a:cxn>
              <a:cxn ang="0">
                <a:pos x="84" y="137"/>
              </a:cxn>
              <a:cxn ang="0">
                <a:pos x="14" y="137"/>
              </a:cxn>
              <a:cxn ang="0">
                <a:pos x="14" y="41"/>
              </a:cxn>
              <a:cxn ang="0">
                <a:pos x="68" y="41"/>
              </a:cxn>
              <a:cxn ang="0">
                <a:pos x="80" y="24"/>
              </a:cxn>
              <a:cxn ang="0">
                <a:pos x="15" y="24"/>
              </a:cxn>
              <a:cxn ang="0">
                <a:pos x="0" y="38"/>
              </a:cxn>
              <a:cxn ang="0">
                <a:pos x="0" y="140"/>
              </a:cxn>
              <a:cxn ang="0">
                <a:pos x="15" y="154"/>
              </a:cxn>
              <a:cxn ang="0">
                <a:pos x="83" y="154"/>
              </a:cxn>
              <a:cxn ang="0">
                <a:pos x="98" y="140"/>
              </a:cxn>
              <a:cxn ang="0">
                <a:pos x="98" y="41"/>
              </a:cxn>
              <a:cxn ang="0">
                <a:pos x="84" y="61"/>
              </a:cxn>
              <a:cxn ang="0">
                <a:pos x="84" y="137"/>
              </a:cxn>
              <a:cxn ang="0">
                <a:pos x="96" y="14"/>
              </a:cxn>
              <a:cxn ang="0">
                <a:pos x="105" y="20"/>
              </a:cxn>
              <a:cxn ang="0">
                <a:pos x="107" y="18"/>
              </a:cxn>
              <a:cxn ang="0">
                <a:pos x="97" y="11"/>
              </a:cxn>
              <a:cxn ang="0">
                <a:pos x="96" y="14"/>
              </a:cxn>
              <a:cxn ang="0">
                <a:pos x="106" y="0"/>
              </a:cxn>
              <a:cxn ang="0">
                <a:pos x="102" y="5"/>
              </a:cxn>
              <a:cxn ang="0">
                <a:pos x="111" y="12"/>
              </a:cxn>
              <a:cxn ang="0">
                <a:pos x="115" y="7"/>
              </a:cxn>
              <a:cxn ang="0">
                <a:pos x="106" y="0"/>
              </a:cxn>
              <a:cxn ang="0">
                <a:pos x="50" y="76"/>
              </a:cxn>
              <a:cxn ang="0">
                <a:pos x="55" y="76"/>
              </a:cxn>
              <a:cxn ang="0">
                <a:pos x="55" y="80"/>
              </a:cxn>
              <a:cxn ang="0">
                <a:pos x="59" y="79"/>
              </a:cxn>
              <a:cxn ang="0">
                <a:pos x="60" y="83"/>
              </a:cxn>
              <a:cxn ang="0">
                <a:pos x="104" y="22"/>
              </a:cxn>
              <a:cxn ang="0">
                <a:pos x="95" y="15"/>
              </a:cxn>
              <a:cxn ang="0">
                <a:pos x="50" y="76"/>
              </a:cxn>
              <a:cxn ang="0">
                <a:pos x="98" y="10"/>
              </a:cxn>
              <a:cxn ang="0">
                <a:pos x="107" y="17"/>
              </a:cxn>
              <a:cxn ang="0">
                <a:pos x="111" y="13"/>
              </a:cxn>
              <a:cxn ang="0">
                <a:pos x="101" y="6"/>
              </a:cxn>
              <a:cxn ang="0">
                <a:pos x="98" y="10"/>
              </a:cxn>
            </a:cxnLst>
            <a:rect l="0" t="0" r="r" b="b"/>
            <a:pathLst>
              <a:path w="115" h="154">
                <a:moveTo>
                  <a:pt x="59" y="84"/>
                </a:moveTo>
                <a:cubicBezTo>
                  <a:pt x="59" y="80"/>
                  <a:pt x="59" y="80"/>
                  <a:pt x="59" y="80"/>
                </a:cubicBezTo>
                <a:cubicBezTo>
                  <a:pt x="54" y="80"/>
                  <a:pt x="54" y="80"/>
                  <a:pt x="54" y="80"/>
                </a:cubicBezTo>
                <a:cubicBezTo>
                  <a:pt x="54" y="76"/>
                  <a:pt x="54" y="76"/>
                  <a:pt x="54" y="76"/>
                </a:cubicBezTo>
                <a:cubicBezTo>
                  <a:pt x="50" y="77"/>
                  <a:pt x="50" y="77"/>
                  <a:pt x="50" y="77"/>
                </a:cubicBezTo>
                <a:cubicBezTo>
                  <a:pt x="47" y="88"/>
                  <a:pt x="47" y="88"/>
                  <a:pt x="47" y="88"/>
                </a:cubicBezTo>
                <a:cubicBezTo>
                  <a:pt x="48" y="88"/>
                  <a:pt x="49" y="89"/>
                  <a:pt x="50" y="90"/>
                </a:cubicBezTo>
                <a:lnTo>
                  <a:pt x="59" y="84"/>
                </a:lnTo>
                <a:close/>
                <a:moveTo>
                  <a:pt x="47" y="88"/>
                </a:moveTo>
                <a:cubicBezTo>
                  <a:pt x="45" y="93"/>
                  <a:pt x="45" y="93"/>
                  <a:pt x="45" y="93"/>
                </a:cubicBezTo>
                <a:cubicBezTo>
                  <a:pt x="49" y="90"/>
                  <a:pt x="49" y="90"/>
                  <a:pt x="49" y="90"/>
                </a:cubicBezTo>
                <a:cubicBezTo>
                  <a:pt x="49" y="89"/>
                  <a:pt x="48" y="89"/>
                  <a:pt x="47" y="88"/>
                </a:cubicBezTo>
                <a:close/>
                <a:moveTo>
                  <a:pt x="84" y="137"/>
                </a:moveTo>
                <a:cubicBezTo>
                  <a:pt x="14" y="137"/>
                  <a:pt x="14" y="137"/>
                  <a:pt x="14" y="137"/>
                </a:cubicBezTo>
                <a:cubicBezTo>
                  <a:pt x="14" y="41"/>
                  <a:pt x="14" y="41"/>
                  <a:pt x="14" y="41"/>
                </a:cubicBezTo>
                <a:cubicBezTo>
                  <a:pt x="68" y="41"/>
                  <a:pt x="68" y="41"/>
                  <a:pt x="68" y="41"/>
                </a:cubicBezTo>
                <a:cubicBezTo>
                  <a:pt x="80" y="24"/>
                  <a:pt x="80" y="24"/>
                  <a:pt x="80" y="24"/>
                </a:cubicBezTo>
                <a:cubicBezTo>
                  <a:pt x="15" y="24"/>
                  <a:pt x="15" y="24"/>
                  <a:pt x="15" y="24"/>
                </a:cubicBezTo>
                <a:cubicBezTo>
                  <a:pt x="7" y="24"/>
                  <a:pt x="0" y="30"/>
                  <a:pt x="0" y="38"/>
                </a:cubicBezTo>
                <a:cubicBezTo>
                  <a:pt x="0" y="140"/>
                  <a:pt x="0" y="140"/>
                  <a:pt x="0" y="140"/>
                </a:cubicBezTo>
                <a:cubicBezTo>
                  <a:pt x="0" y="148"/>
                  <a:pt x="7" y="154"/>
                  <a:pt x="15" y="154"/>
                </a:cubicBezTo>
                <a:cubicBezTo>
                  <a:pt x="83" y="154"/>
                  <a:pt x="83" y="154"/>
                  <a:pt x="83" y="154"/>
                </a:cubicBezTo>
                <a:cubicBezTo>
                  <a:pt x="91" y="154"/>
                  <a:pt x="98" y="148"/>
                  <a:pt x="98" y="140"/>
                </a:cubicBezTo>
                <a:cubicBezTo>
                  <a:pt x="98" y="41"/>
                  <a:pt x="98" y="41"/>
                  <a:pt x="98" y="41"/>
                </a:cubicBezTo>
                <a:cubicBezTo>
                  <a:pt x="84" y="61"/>
                  <a:pt x="84" y="61"/>
                  <a:pt x="84" y="61"/>
                </a:cubicBezTo>
                <a:lnTo>
                  <a:pt x="84" y="137"/>
                </a:lnTo>
                <a:close/>
                <a:moveTo>
                  <a:pt x="96" y="14"/>
                </a:moveTo>
                <a:cubicBezTo>
                  <a:pt x="105" y="20"/>
                  <a:pt x="105" y="20"/>
                  <a:pt x="105" y="20"/>
                </a:cubicBezTo>
                <a:cubicBezTo>
                  <a:pt x="107" y="18"/>
                  <a:pt x="107" y="18"/>
                  <a:pt x="107" y="18"/>
                </a:cubicBezTo>
                <a:cubicBezTo>
                  <a:pt x="97" y="11"/>
                  <a:pt x="97" y="11"/>
                  <a:pt x="97" y="11"/>
                </a:cubicBezTo>
                <a:lnTo>
                  <a:pt x="96" y="14"/>
                </a:lnTo>
                <a:close/>
                <a:moveTo>
                  <a:pt x="106" y="0"/>
                </a:moveTo>
                <a:cubicBezTo>
                  <a:pt x="102" y="5"/>
                  <a:pt x="102" y="5"/>
                  <a:pt x="102" y="5"/>
                </a:cubicBezTo>
                <a:cubicBezTo>
                  <a:pt x="111" y="12"/>
                  <a:pt x="111" y="12"/>
                  <a:pt x="111" y="12"/>
                </a:cubicBezTo>
                <a:cubicBezTo>
                  <a:pt x="115" y="7"/>
                  <a:pt x="115" y="7"/>
                  <a:pt x="115" y="7"/>
                </a:cubicBezTo>
                <a:lnTo>
                  <a:pt x="106" y="0"/>
                </a:lnTo>
                <a:close/>
                <a:moveTo>
                  <a:pt x="50" y="76"/>
                </a:moveTo>
                <a:cubicBezTo>
                  <a:pt x="55" y="76"/>
                  <a:pt x="55" y="76"/>
                  <a:pt x="55" y="76"/>
                </a:cubicBezTo>
                <a:cubicBezTo>
                  <a:pt x="55" y="80"/>
                  <a:pt x="55" y="80"/>
                  <a:pt x="55" y="80"/>
                </a:cubicBezTo>
                <a:cubicBezTo>
                  <a:pt x="59" y="79"/>
                  <a:pt x="59" y="79"/>
                  <a:pt x="59" y="79"/>
                </a:cubicBezTo>
                <a:cubicBezTo>
                  <a:pt x="60" y="83"/>
                  <a:pt x="60" y="83"/>
                  <a:pt x="60" y="83"/>
                </a:cubicBezTo>
                <a:cubicBezTo>
                  <a:pt x="104" y="22"/>
                  <a:pt x="104" y="22"/>
                  <a:pt x="104" y="22"/>
                </a:cubicBezTo>
                <a:cubicBezTo>
                  <a:pt x="95" y="15"/>
                  <a:pt x="95" y="15"/>
                  <a:pt x="95" y="15"/>
                </a:cubicBezTo>
                <a:lnTo>
                  <a:pt x="50" y="76"/>
                </a:lnTo>
                <a:close/>
                <a:moveTo>
                  <a:pt x="98" y="10"/>
                </a:moveTo>
                <a:cubicBezTo>
                  <a:pt x="107" y="17"/>
                  <a:pt x="107" y="17"/>
                  <a:pt x="107" y="17"/>
                </a:cubicBezTo>
                <a:cubicBezTo>
                  <a:pt x="111" y="13"/>
                  <a:pt x="111" y="13"/>
                  <a:pt x="111" y="13"/>
                </a:cubicBezTo>
                <a:cubicBezTo>
                  <a:pt x="101" y="6"/>
                  <a:pt x="101" y="6"/>
                  <a:pt x="101" y="6"/>
                </a:cubicBezTo>
                <a:lnTo>
                  <a:pt x="98" y="10"/>
                </a:lnTo>
                <a:close/>
              </a:path>
            </a:pathLst>
          </a:custGeom>
          <a:solidFill>
            <a:srgbClr val="FFFFFF"/>
          </a:solidFill>
          <a:ln w="9525">
            <a:noFill/>
            <a:round/>
            <a:headEnd/>
            <a:tailEnd/>
          </a:ln>
          <a:effectLst>
            <a:outerShdw blurRad="50800" dist="38100" dir="18900000" algn="b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pic>
        <p:nvPicPr>
          <p:cNvPr id="30" name="Picture 29">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270661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par>
                          <p:cTn id="8" fill="hold">
                            <p:stCondLst>
                              <p:cond delay="750"/>
                            </p:stCondLst>
                            <p:childTnLst>
                              <p:par>
                                <p:cTn id="9" presetID="12" presetClass="entr" presetSubtype="4"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p:tgtEl>
                                          <p:spTgt spid="29"/>
                                        </p:tgtEl>
                                        <p:attrNameLst>
                                          <p:attrName>ppt_y</p:attrName>
                                        </p:attrNameLst>
                                      </p:cBhvr>
                                      <p:tavLst>
                                        <p:tav tm="0">
                                          <p:val>
                                            <p:strVal val="#ppt_y+#ppt_h*1.125000"/>
                                          </p:val>
                                        </p:tav>
                                        <p:tav tm="100000">
                                          <p:val>
                                            <p:strVal val="#ppt_y"/>
                                          </p:val>
                                        </p:tav>
                                      </p:tavLst>
                                    </p:anim>
                                    <p:animEffect transition="in" filter="wipe(up)">
                                      <p:cBhvr>
                                        <p:cTn id="12" dur="500"/>
                                        <p:tgtEl>
                                          <p:spTgt spid="29"/>
                                        </p:tgtEl>
                                      </p:cBhvr>
                                    </p:animEffect>
                                  </p:childTnLst>
                                </p:cTn>
                              </p:par>
                            </p:childTnLst>
                          </p:cTn>
                        </p:par>
                        <p:par>
                          <p:cTn id="13" fill="hold">
                            <p:stCondLst>
                              <p:cond delay="1250"/>
                            </p:stCondLst>
                            <p:childTnLst>
                              <p:par>
                                <p:cTn id="14" presetID="53" presetClass="entr" presetSubtype="52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anim calcmode="lin" valueType="num">
                                      <p:cBhvr>
                                        <p:cTn id="19" dur="500" fill="hold"/>
                                        <p:tgtEl>
                                          <p:spTgt spid="2"/>
                                        </p:tgtEl>
                                        <p:attrNameLst>
                                          <p:attrName>ppt_x</p:attrName>
                                        </p:attrNameLst>
                                      </p:cBhvr>
                                      <p:tavLst>
                                        <p:tav tm="0">
                                          <p:val>
                                            <p:fltVal val="0.5"/>
                                          </p:val>
                                        </p:tav>
                                        <p:tav tm="100000">
                                          <p:val>
                                            <p:strVal val="#ppt_x"/>
                                          </p:val>
                                        </p:tav>
                                      </p:tavLst>
                                    </p:anim>
                                    <p:anim calcmode="lin" valueType="num">
                                      <p:cBhvr>
                                        <p:cTn id="20" dur="500" fill="hold"/>
                                        <p:tgtEl>
                                          <p:spTgt spid="2"/>
                                        </p:tgtEl>
                                        <p:attrNameLst>
                                          <p:attrName>ppt_y</p:attrName>
                                        </p:attrNameLst>
                                      </p:cBhvr>
                                      <p:tavLst>
                                        <p:tav tm="0">
                                          <p:val>
                                            <p:fltVal val="0.5"/>
                                          </p:val>
                                        </p:tav>
                                        <p:tav tm="100000">
                                          <p:val>
                                            <p:strVal val="#ppt_y"/>
                                          </p:val>
                                        </p:tav>
                                      </p:tavLst>
                                    </p:anim>
                                  </p:childTnLst>
                                </p:cTn>
                              </p:par>
                              <p:par>
                                <p:cTn id="21" presetID="53" presetClass="entr" presetSubtype="528"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500" fill="hold"/>
                                        <p:tgtEl>
                                          <p:spTgt spid="27"/>
                                        </p:tgtEl>
                                        <p:attrNameLst>
                                          <p:attrName>ppt_w</p:attrName>
                                        </p:attrNameLst>
                                      </p:cBhvr>
                                      <p:tavLst>
                                        <p:tav tm="0">
                                          <p:val>
                                            <p:fltVal val="0"/>
                                          </p:val>
                                        </p:tav>
                                        <p:tav tm="100000">
                                          <p:val>
                                            <p:strVal val="#ppt_w"/>
                                          </p:val>
                                        </p:tav>
                                      </p:tavLst>
                                    </p:anim>
                                    <p:anim calcmode="lin" valueType="num">
                                      <p:cBhvr>
                                        <p:cTn id="24" dur="500" fill="hold"/>
                                        <p:tgtEl>
                                          <p:spTgt spid="27"/>
                                        </p:tgtEl>
                                        <p:attrNameLst>
                                          <p:attrName>ppt_h</p:attrName>
                                        </p:attrNameLst>
                                      </p:cBhvr>
                                      <p:tavLst>
                                        <p:tav tm="0">
                                          <p:val>
                                            <p:fltVal val="0"/>
                                          </p:val>
                                        </p:tav>
                                        <p:tav tm="100000">
                                          <p:val>
                                            <p:strVal val="#ppt_h"/>
                                          </p:val>
                                        </p:tav>
                                      </p:tavLst>
                                    </p:anim>
                                    <p:animEffect transition="in" filter="fade">
                                      <p:cBhvr>
                                        <p:cTn id="25" dur="500"/>
                                        <p:tgtEl>
                                          <p:spTgt spid="27"/>
                                        </p:tgtEl>
                                      </p:cBhvr>
                                    </p:animEffect>
                                    <p:anim calcmode="lin" valueType="num">
                                      <p:cBhvr>
                                        <p:cTn id="26" dur="500" fill="hold"/>
                                        <p:tgtEl>
                                          <p:spTgt spid="27"/>
                                        </p:tgtEl>
                                        <p:attrNameLst>
                                          <p:attrName>ppt_x</p:attrName>
                                        </p:attrNameLst>
                                      </p:cBhvr>
                                      <p:tavLst>
                                        <p:tav tm="0">
                                          <p:val>
                                            <p:fltVal val="0.5"/>
                                          </p:val>
                                        </p:tav>
                                        <p:tav tm="100000">
                                          <p:val>
                                            <p:strVal val="#ppt_x"/>
                                          </p:val>
                                        </p:tav>
                                      </p:tavLst>
                                    </p:anim>
                                    <p:anim calcmode="lin" valueType="num">
                                      <p:cBhvr>
                                        <p:cTn id="27" dur="500" fill="hold"/>
                                        <p:tgtEl>
                                          <p:spTgt spid="27"/>
                                        </p:tgtEl>
                                        <p:attrNameLst>
                                          <p:attrName>ppt_y</p:attrName>
                                        </p:attrNameLst>
                                      </p:cBhvr>
                                      <p:tavLst>
                                        <p:tav tm="0">
                                          <p:val>
                                            <p:fltVal val="0.5"/>
                                          </p:val>
                                        </p:tav>
                                        <p:tav tm="100000">
                                          <p:val>
                                            <p:strVal val="#ppt_y"/>
                                          </p:val>
                                        </p:tav>
                                      </p:tavLst>
                                    </p:anim>
                                  </p:childTnLst>
                                </p:cTn>
                              </p:par>
                            </p:childTnLst>
                          </p:cTn>
                        </p:par>
                        <p:par>
                          <p:cTn id="28" fill="hold">
                            <p:stCondLst>
                              <p:cond delay="1750"/>
                            </p:stCondLst>
                            <p:childTnLst>
                              <p:par>
                                <p:cTn id="29" presetID="22" presetClass="entr" presetSubtype="1"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childTnLst>
                          </p:cTn>
                        </p:par>
                        <p:par>
                          <p:cTn id="32" fill="hold">
                            <p:stCondLst>
                              <p:cond delay="2250"/>
                            </p:stCondLst>
                            <p:childTnLst>
                              <p:par>
                                <p:cTn id="33" presetID="53" presetClass="entr" presetSubtype="528"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anim calcmode="lin" valueType="num">
                                      <p:cBhvr>
                                        <p:cTn id="38" dur="500" fill="hold"/>
                                        <p:tgtEl>
                                          <p:spTgt spid="15"/>
                                        </p:tgtEl>
                                        <p:attrNameLst>
                                          <p:attrName>ppt_x</p:attrName>
                                        </p:attrNameLst>
                                      </p:cBhvr>
                                      <p:tavLst>
                                        <p:tav tm="0">
                                          <p:val>
                                            <p:fltVal val="0.5"/>
                                          </p:val>
                                        </p:tav>
                                        <p:tav tm="100000">
                                          <p:val>
                                            <p:strVal val="#ppt_x"/>
                                          </p:val>
                                        </p:tav>
                                      </p:tavLst>
                                    </p:anim>
                                    <p:anim calcmode="lin" valueType="num">
                                      <p:cBhvr>
                                        <p:cTn id="39" dur="500" fill="hold"/>
                                        <p:tgtEl>
                                          <p:spTgt spid="15"/>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anim calcmode="lin" valueType="num">
                                      <p:cBhvr>
                                        <p:cTn id="45" dur="500" fill="hold"/>
                                        <p:tgtEl>
                                          <p:spTgt spid="26"/>
                                        </p:tgtEl>
                                        <p:attrNameLst>
                                          <p:attrName>ppt_x</p:attrName>
                                        </p:attrNameLst>
                                      </p:cBhvr>
                                      <p:tavLst>
                                        <p:tav tm="0">
                                          <p:val>
                                            <p:fltVal val="0.5"/>
                                          </p:val>
                                        </p:tav>
                                        <p:tav tm="100000">
                                          <p:val>
                                            <p:strVal val="#ppt_x"/>
                                          </p:val>
                                        </p:tav>
                                      </p:tavLst>
                                    </p:anim>
                                    <p:anim calcmode="lin" valueType="num">
                                      <p:cBhvr>
                                        <p:cTn id="46" dur="500" fill="hold"/>
                                        <p:tgtEl>
                                          <p:spTgt spid="26"/>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anim calcmode="lin" valueType="num">
                                      <p:cBhvr>
                                        <p:cTn id="52" dur="500" fill="hold"/>
                                        <p:tgtEl>
                                          <p:spTgt spid="10"/>
                                        </p:tgtEl>
                                        <p:attrNameLst>
                                          <p:attrName>ppt_x</p:attrName>
                                        </p:attrNameLst>
                                      </p:cBhvr>
                                      <p:tavLst>
                                        <p:tav tm="0">
                                          <p:val>
                                            <p:fltVal val="0.5"/>
                                          </p:val>
                                        </p:tav>
                                        <p:tav tm="100000">
                                          <p:val>
                                            <p:strVal val="#ppt_x"/>
                                          </p:val>
                                        </p:tav>
                                      </p:tavLst>
                                    </p:anim>
                                    <p:anim calcmode="lin" valueType="num">
                                      <p:cBhvr>
                                        <p:cTn id="53" dur="500" fill="hold"/>
                                        <p:tgtEl>
                                          <p:spTgt spid="10"/>
                                        </p:tgtEl>
                                        <p:attrNameLst>
                                          <p:attrName>ppt_y</p:attrName>
                                        </p:attrNameLst>
                                      </p:cBhvr>
                                      <p:tavLst>
                                        <p:tav tm="0">
                                          <p:val>
                                            <p:fltVal val="0.5"/>
                                          </p:val>
                                        </p:tav>
                                        <p:tav tm="100000">
                                          <p:val>
                                            <p:strVal val="#ppt_y"/>
                                          </p:val>
                                        </p:tav>
                                      </p:tavLst>
                                    </p:anim>
                                  </p:childTnLst>
                                </p:cTn>
                              </p:par>
                            </p:childTnLst>
                          </p:cTn>
                        </p:par>
                        <p:par>
                          <p:cTn id="54" fill="hold">
                            <p:stCondLst>
                              <p:cond delay="2750"/>
                            </p:stCondLst>
                            <p:childTnLst>
                              <p:par>
                                <p:cTn id="55" presetID="22" presetClass="entr" presetSubtype="1"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up)">
                                      <p:cBhvr>
                                        <p:cTn id="57" dur="500"/>
                                        <p:tgtEl>
                                          <p:spTgt spid="14"/>
                                        </p:tgtEl>
                                      </p:cBhvr>
                                    </p:animEffect>
                                  </p:childTnLst>
                                </p:cTn>
                              </p:par>
                            </p:childTnLst>
                          </p:cTn>
                        </p:par>
                        <p:par>
                          <p:cTn id="58" fill="hold">
                            <p:stCondLst>
                              <p:cond delay="3250"/>
                            </p:stCondLst>
                            <p:childTnLst>
                              <p:par>
                                <p:cTn id="59" presetID="53" presetClass="entr" presetSubtype="528" fill="hold" grpId="0" nodeType="after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p:cTn id="61" dur="500" fill="hold"/>
                                        <p:tgtEl>
                                          <p:spTgt spid="9"/>
                                        </p:tgtEl>
                                        <p:attrNameLst>
                                          <p:attrName>ppt_w</p:attrName>
                                        </p:attrNameLst>
                                      </p:cBhvr>
                                      <p:tavLst>
                                        <p:tav tm="0">
                                          <p:val>
                                            <p:fltVal val="0"/>
                                          </p:val>
                                        </p:tav>
                                        <p:tav tm="100000">
                                          <p:val>
                                            <p:strVal val="#ppt_w"/>
                                          </p:val>
                                        </p:tav>
                                      </p:tavLst>
                                    </p:anim>
                                    <p:anim calcmode="lin" valueType="num">
                                      <p:cBhvr>
                                        <p:cTn id="62" dur="500" fill="hold"/>
                                        <p:tgtEl>
                                          <p:spTgt spid="9"/>
                                        </p:tgtEl>
                                        <p:attrNameLst>
                                          <p:attrName>ppt_h</p:attrName>
                                        </p:attrNameLst>
                                      </p:cBhvr>
                                      <p:tavLst>
                                        <p:tav tm="0">
                                          <p:val>
                                            <p:fltVal val="0"/>
                                          </p:val>
                                        </p:tav>
                                        <p:tav tm="100000">
                                          <p:val>
                                            <p:strVal val="#ppt_h"/>
                                          </p:val>
                                        </p:tav>
                                      </p:tavLst>
                                    </p:anim>
                                    <p:animEffect transition="in" filter="fade">
                                      <p:cBhvr>
                                        <p:cTn id="63" dur="500"/>
                                        <p:tgtEl>
                                          <p:spTgt spid="9"/>
                                        </p:tgtEl>
                                      </p:cBhvr>
                                    </p:animEffect>
                                    <p:anim calcmode="lin" valueType="num">
                                      <p:cBhvr>
                                        <p:cTn id="64" dur="500" fill="hold"/>
                                        <p:tgtEl>
                                          <p:spTgt spid="9"/>
                                        </p:tgtEl>
                                        <p:attrNameLst>
                                          <p:attrName>ppt_x</p:attrName>
                                        </p:attrNameLst>
                                      </p:cBhvr>
                                      <p:tavLst>
                                        <p:tav tm="0">
                                          <p:val>
                                            <p:fltVal val="0.5"/>
                                          </p:val>
                                        </p:tav>
                                        <p:tav tm="100000">
                                          <p:val>
                                            <p:strVal val="#ppt_x"/>
                                          </p:val>
                                        </p:tav>
                                      </p:tavLst>
                                    </p:anim>
                                    <p:anim calcmode="lin" valueType="num">
                                      <p:cBhvr>
                                        <p:cTn id="65" dur="500" fill="hold"/>
                                        <p:tgtEl>
                                          <p:spTgt spid="9"/>
                                        </p:tgtEl>
                                        <p:attrNameLst>
                                          <p:attrName>ppt_y</p:attrName>
                                        </p:attrNameLst>
                                      </p:cBhvr>
                                      <p:tavLst>
                                        <p:tav tm="0">
                                          <p:val>
                                            <p:fltVal val="0.5"/>
                                          </p:val>
                                        </p:tav>
                                        <p:tav tm="100000">
                                          <p:val>
                                            <p:strVal val="#ppt_y"/>
                                          </p:val>
                                        </p:tav>
                                      </p:tavLst>
                                    </p:anim>
                                  </p:childTnLst>
                                </p:cTn>
                              </p:par>
                              <p:par>
                                <p:cTn id="66" presetID="53" presetClass="entr" presetSubtype="528"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 calcmode="lin" valueType="num">
                                      <p:cBhvr>
                                        <p:cTn id="68" dur="500" fill="hold"/>
                                        <p:tgtEl>
                                          <p:spTgt spid="28"/>
                                        </p:tgtEl>
                                        <p:attrNameLst>
                                          <p:attrName>ppt_w</p:attrName>
                                        </p:attrNameLst>
                                      </p:cBhvr>
                                      <p:tavLst>
                                        <p:tav tm="0">
                                          <p:val>
                                            <p:fltVal val="0"/>
                                          </p:val>
                                        </p:tav>
                                        <p:tav tm="100000">
                                          <p:val>
                                            <p:strVal val="#ppt_w"/>
                                          </p:val>
                                        </p:tav>
                                      </p:tavLst>
                                    </p:anim>
                                    <p:anim calcmode="lin" valueType="num">
                                      <p:cBhvr>
                                        <p:cTn id="69" dur="500" fill="hold"/>
                                        <p:tgtEl>
                                          <p:spTgt spid="28"/>
                                        </p:tgtEl>
                                        <p:attrNameLst>
                                          <p:attrName>ppt_h</p:attrName>
                                        </p:attrNameLst>
                                      </p:cBhvr>
                                      <p:tavLst>
                                        <p:tav tm="0">
                                          <p:val>
                                            <p:fltVal val="0"/>
                                          </p:val>
                                        </p:tav>
                                        <p:tav tm="100000">
                                          <p:val>
                                            <p:strVal val="#ppt_h"/>
                                          </p:val>
                                        </p:tav>
                                      </p:tavLst>
                                    </p:anim>
                                    <p:animEffect transition="in" filter="fade">
                                      <p:cBhvr>
                                        <p:cTn id="70" dur="500"/>
                                        <p:tgtEl>
                                          <p:spTgt spid="28"/>
                                        </p:tgtEl>
                                      </p:cBhvr>
                                    </p:animEffect>
                                    <p:anim calcmode="lin" valueType="num">
                                      <p:cBhvr>
                                        <p:cTn id="71" dur="500" fill="hold"/>
                                        <p:tgtEl>
                                          <p:spTgt spid="28"/>
                                        </p:tgtEl>
                                        <p:attrNameLst>
                                          <p:attrName>ppt_x</p:attrName>
                                        </p:attrNameLst>
                                      </p:cBhvr>
                                      <p:tavLst>
                                        <p:tav tm="0">
                                          <p:val>
                                            <p:fltVal val="0.5"/>
                                          </p:val>
                                        </p:tav>
                                        <p:tav tm="100000">
                                          <p:val>
                                            <p:strVal val="#ppt_x"/>
                                          </p:val>
                                        </p:tav>
                                      </p:tavLst>
                                    </p:anim>
                                    <p:anim calcmode="lin" valueType="num">
                                      <p:cBhvr>
                                        <p:cTn id="72" dur="500" fill="hold"/>
                                        <p:tgtEl>
                                          <p:spTgt spid="28"/>
                                        </p:tgtEl>
                                        <p:attrNameLst>
                                          <p:attrName>ppt_y</p:attrName>
                                        </p:attrNameLst>
                                      </p:cBhvr>
                                      <p:tavLst>
                                        <p:tav tm="0">
                                          <p:val>
                                            <p:fltVal val="0.5"/>
                                          </p:val>
                                        </p:tav>
                                        <p:tav tm="100000">
                                          <p:val>
                                            <p:strVal val="#ppt_y"/>
                                          </p:val>
                                        </p:tav>
                                      </p:tavLst>
                                    </p:anim>
                                  </p:childTnLst>
                                </p:cTn>
                              </p:par>
                            </p:childTnLst>
                          </p:cTn>
                        </p:par>
                        <p:par>
                          <p:cTn id="73" fill="hold">
                            <p:stCondLst>
                              <p:cond delay="3750"/>
                            </p:stCondLst>
                            <p:childTnLst>
                              <p:par>
                                <p:cTn id="74" presetID="22" presetClass="entr" presetSubtype="1" fill="hold" grpId="0" nodeType="after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wipe(up)">
                                      <p:cBhvr>
                                        <p:cTn id="7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 grpId="0" animBg="1"/>
      <p:bldP spid="9" grpId="0" animBg="1"/>
      <p:bldP spid="10" grpId="0" animBg="1"/>
      <p:bldP spid="12" grpId="0"/>
      <p:bldP spid="13" grpId="0"/>
      <p:bldP spid="14" grpId="0"/>
      <p:bldP spid="26" grpId="0"/>
      <p:bldP spid="27" grpId="0" animBg="1"/>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341511" y="258228"/>
            <a:ext cx="5508978" cy="954108"/>
            <a:chOff x="3341511" y="258228"/>
            <a:chExt cx="5508978" cy="954108"/>
          </a:xfrm>
        </p:grpSpPr>
        <p:sp>
          <p:nvSpPr>
            <p:cNvPr id="7" name="TextBox 6"/>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8" name="TextBox 7"/>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176" y="552636"/>
            <a:ext cx="3865418" cy="6858000"/>
          </a:xfrm>
          <a:prstGeom prst="rect">
            <a:avLst/>
          </a:prstGeom>
        </p:spPr>
      </p:pic>
      <p:sp>
        <p:nvSpPr>
          <p:cNvPr id="9" name="Freeform 8"/>
          <p:cNvSpPr/>
          <p:nvPr/>
        </p:nvSpPr>
        <p:spPr>
          <a:xfrm rot="5400000">
            <a:off x="4132653" y="3958785"/>
            <a:ext cx="2395499" cy="1591733"/>
          </a:xfrm>
          <a:custGeom>
            <a:avLst/>
            <a:gdLst>
              <a:gd name="connsiteX0" fmla="*/ 32180 w 2562578"/>
              <a:gd name="connsiteY0" fmla="*/ 0 h 2919343"/>
              <a:gd name="connsiteX1" fmla="*/ 2530398 w 2562578"/>
              <a:gd name="connsiteY1" fmla="*/ 0 h 2919343"/>
              <a:gd name="connsiteX2" fmla="*/ 2562578 w 2562578"/>
              <a:gd name="connsiteY2" fmla="*/ 32180 h 2919343"/>
              <a:gd name="connsiteX3" fmla="*/ 2562578 w 2562578"/>
              <a:gd name="connsiteY3" fmla="*/ 77858 h 2919343"/>
              <a:gd name="connsiteX4" fmla="*/ 2562578 w 2562578"/>
              <a:gd name="connsiteY4" fmla="*/ 160896 h 2919343"/>
              <a:gd name="connsiteX5" fmla="*/ 2562578 w 2562578"/>
              <a:gd name="connsiteY5" fmla="*/ 2758447 h 2919343"/>
              <a:gd name="connsiteX6" fmla="*/ 2562578 w 2562578"/>
              <a:gd name="connsiteY6" fmla="*/ 2823387 h 2919343"/>
              <a:gd name="connsiteX7" fmla="*/ 2562578 w 2562578"/>
              <a:gd name="connsiteY7" fmla="*/ 2887163 h 2919343"/>
              <a:gd name="connsiteX8" fmla="*/ 2530398 w 2562578"/>
              <a:gd name="connsiteY8" fmla="*/ 2919343 h 2919343"/>
              <a:gd name="connsiteX9" fmla="*/ 32180 w 2562578"/>
              <a:gd name="connsiteY9" fmla="*/ 2919343 h 2919343"/>
              <a:gd name="connsiteX10" fmla="*/ 0 w 2562578"/>
              <a:gd name="connsiteY10" fmla="*/ 2887163 h 2919343"/>
              <a:gd name="connsiteX11" fmla="*/ 0 w 2562578"/>
              <a:gd name="connsiteY11" fmla="*/ 2758447 h 2919343"/>
              <a:gd name="connsiteX12" fmla="*/ 0 w 2562578"/>
              <a:gd name="connsiteY12" fmla="*/ 2758447 h 2919343"/>
              <a:gd name="connsiteX13" fmla="*/ 0 w 2562578"/>
              <a:gd name="connsiteY13" fmla="*/ 160896 h 2919343"/>
              <a:gd name="connsiteX14" fmla="*/ 0 w 2562578"/>
              <a:gd name="connsiteY14" fmla="*/ 77858 h 2919343"/>
              <a:gd name="connsiteX15" fmla="*/ 0 w 2562578"/>
              <a:gd name="connsiteY15" fmla="*/ 32180 h 2919343"/>
              <a:gd name="connsiteX16" fmla="*/ 32180 w 2562578"/>
              <a:gd name="connsiteY16" fmla="*/ 0 h 291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62578" h="2919343">
                <a:moveTo>
                  <a:pt x="32180" y="0"/>
                </a:moveTo>
                <a:lnTo>
                  <a:pt x="2530398" y="0"/>
                </a:lnTo>
                <a:cubicBezTo>
                  <a:pt x="2548171" y="0"/>
                  <a:pt x="2562578" y="14407"/>
                  <a:pt x="2562578" y="32180"/>
                </a:cubicBezTo>
                <a:lnTo>
                  <a:pt x="2562578" y="77858"/>
                </a:lnTo>
                <a:lnTo>
                  <a:pt x="2562578" y="160896"/>
                </a:lnTo>
                <a:lnTo>
                  <a:pt x="2562578" y="2758447"/>
                </a:lnTo>
                <a:lnTo>
                  <a:pt x="2562578" y="2823387"/>
                </a:lnTo>
                <a:lnTo>
                  <a:pt x="2562578" y="2887163"/>
                </a:lnTo>
                <a:cubicBezTo>
                  <a:pt x="2562578" y="2904936"/>
                  <a:pt x="2548171" y="2919343"/>
                  <a:pt x="2530398" y="2919343"/>
                </a:cubicBezTo>
                <a:lnTo>
                  <a:pt x="32180" y="2919343"/>
                </a:lnTo>
                <a:cubicBezTo>
                  <a:pt x="14407" y="2919343"/>
                  <a:pt x="0" y="2904936"/>
                  <a:pt x="0" y="2887163"/>
                </a:cubicBezTo>
                <a:lnTo>
                  <a:pt x="0" y="2758447"/>
                </a:lnTo>
                <a:lnTo>
                  <a:pt x="0" y="2758447"/>
                </a:lnTo>
                <a:lnTo>
                  <a:pt x="0" y="160896"/>
                </a:lnTo>
                <a:lnTo>
                  <a:pt x="0" y="77858"/>
                </a:lnTo>
                <a:lnTo>
                  <a:pt x="0" y="32180"/>
                </a:lnTo>
                <a:cubicBezTo>
                  <a:pt x="0" y="14407"/>
                  <a:pt x="14407" y="0"/>
                  <a:pt x="32180" y="0"/>
                </a:cubicBezTo>
                <a:close/>
              </a:path>
            </a:pathLst>
          </a:custGeom>
          <a:solidFill>
            <a:srgbClr val="EF3425"/>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Box 10"/>
          <p:cNvSpPr txBox="1">
            <a:spLocks noChangeArrowheads="1"/>
          </p:cNvSpPr>
          <p:nvPr/>
        </p:nvSpPr>
        <p:spPr bwMode="auto">
          <a:xfrm>
            <a:off x="4448974" y="1894667"/>
            <a:ext cx="5711026" cy="553998"/>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600" dirty="0">
                <a:solidFill>
                  <a:schemeClr val="bg1">
                    <a:lumMod val="85000"/>
                  </a:schemeClr>
                </a:solidFill>
                <a:latin typeface="Candara" panose="020E0502030303020204" pitchFamily="34" charset="0"/>
              </a:rPr>
              <a:t>Lorem ipsum dolor sit amet, consectetur adipiscing elit, sed do eiusmod tempor incididunt ut labore et dolore</a:t>
            </a:r>
          </a:p>
        </p:txBody>
      </p:sp>
      <p:sp>
        <p:nvSpPr>
          <p:cNvPr id="27" name="Text Box 10"/>
          <p:cNvSpPr txBox="1">
            <a:spLocks noChangeArrowheads="1"/>
          </p:cNvSpPr>
          <p:nvPr/>
        </p:nvSpPr>
        <p:spPr bwMode="auto">
          <a:xfrm>
            <a:off x="4725458" y="4536509"/>
            <a:ext cx="1211066" cy="923330"/>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a:t>
            </a:r>
          </a:p>
        </p:txBody>
      </p:sp>
      <p:sp>
        <p:nvSpPr>
          <p:cNvPr id="29" name="Freeform 28"/>
          <p:cNvSpPr/>
          <p:nvPr/>
        </p:nvSpPr>
        <p:spPr>
          <a:xfrm rot="5400000">
            <a:off x="5900060" y="3958785"/>
            <a:ext cx="2395499" cy="1591733"/>
          </a:xfrm>
          <a:custGeom>
            <a:avLst/>
            <a:gdLst>
              <a:gd name="connsiteX0" fmla="*/ 32180 w 2562578"/>
              <a:gd name="connsiteY0" fmla="*/ 0 h 2919343"/>
              <a:gd name="connsiteX1" fmla="*/ 2530398 w 2562578"/>
              <a:gd name="connsiteY1" fmla="*/ 0 h 2919343"/>
              <a:gd name="connsiteX2" fmla="*/ 2562578 w 2562578"/>
              <a:gd name="connsiteY2" fmla="*/ 32180 h 2919343"/>
              <a:gd name="connsiteX3" fmla="*/ 2562578 w 2562578"/>
              <a:gd name="connsiteY3" fmla="*/ 77858 h 2919343"/>
              <a:gd name="connsiteX4" fmla="*/ 2562578 w 2562578"/>
              <a:gd name="connsiteY4" fmla="*/ 160896 h 2919343"/>
              <a:gd name="connsiteX5" fmla="*/ 2562578 w 2562578"/>
              <a:gd name="connsiteY5" fmla="*/ 2758447 h 2919343"/>
              <a:gd name="connsiteX6" fmla="*/ 2562578 w 2562578"/>
              <a:gd name="connsiteY6" fmla="*/ 2823387 h 2919343"/>
              <a:gd name="connsiteX7" fmla="*/ 2562578 w 2562578"/>
              <a:gd name="connsiteY7" fmla="*/ 2887163 h 2919343"/>
              <a:gd name="connsiteX8" fmla="*/ 2530398 w 2562578"/>
              <a:gd name="connsiteY8" fmla="*/ 2919343 h 2919343"/>
              <a:gd name="connsiteX9" fmla="*/ 32180 w 2562578"/>
              <a:gd name="connsiteY9" fmla="*/ 2919343 h 2919343"/>
              <a:gd name="connsiteX10" fmla="*/ 0 w 2562578"/>
              <a:gd name="connsiteY10" fmla="*/ 2887163 h 2919343"/>
              <a:gd name="connsiteX11" fmla="*/ 0 w 2562578"/>
              <a:gd name="connsiteY11" fmla="*/ 2758447 h 2919343"/>
              <a:gd name="connsiteX12" fmla="*/ 0 w 2562578"/>
              <a:gd name="connsiteY12" fmla="*/ 2758447 h 2919343"/>
              <a:gd name="connsiteX13" fmla="*/ 0 w 2562578"/>
              <a:gd name="connsiteY13" fmla="*/ 160896 h 2919343"/>
              <a:gd name="connsiteX14" fmla="*/ 0 w 2562578"/>
              <a:gd name="connsiteY14" fmla="*/ 77858 h 2919343"/>
              <a:gd name="connsiteX15" fmla="*/ 0 w 2562578"/>
              <a:gd name="connsiteY15" fmla="*/ 32180 h 2919343"/>
              <a:gd name="connsiteX16" fmla="*/ 32180 w 2562578"/>
              <a:gd name="connsiteY16" fmla="*/ 0 h 291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62578" h="2919343">
                <a:moveTo>
                  <a:pt x="32180" y="0"/>
                </a:moveTo>
                <a:lnTo>
                  <a:pt x="2530398" y="0"/>
                </a:lnTo>
                <a:cubicBezTo>
                  <a:pt x="2548171" y="0"/>
                  <a:pt x="2562578" y="14407"/>
                  <a:pt x="2562578" y="32180"/>
                </a:cubicBezTo>
                <a:lnTo>
                  <a:pt x="2562578" y="77858"/>
                </a:lnTo>
                <a:lnTo>
                  <a:pt x="2562578" y="160896"/>
                </a:lnTo>
                <a:lnTo>
                  <a:pt x="2562578" y="2758447"/>
                </a:lnTo>
                <a:lnTo>
                  <a:pt x="2562578" y="2823387"/>
                </a:lnTo>
                <a:lnTo>
                  <a:pt x="2562578" y="2887163"/>
                </a:lnTo>
                <a:cubicBezTo>
                  <a:pt x="2562578" y="2904936"/>
                  <a:pt x="2548171" y="2919343"/>
                  <a:pt x="2530398" y="2919343"/>
                </a:cubicBezTo>
                <a:lnTo>
                  <a:pt x="32180" y="2919343"/>
                </a:lnTo>
                <a:cubicBezTo>
                  <a:pt x="14407" y="2919343"/>
                  <a:pt x="0" y="2904936"/>
                  <a:pt x="0" y="2887163"/>
                </a:cubicBezTo>
                <a:lnTo>
                  <a:pt x="0" y="2758447"/>
                </a:lnTo>
                <a:lnTo>
                  <a:pt x="0" y="2758447"/>
                </a:lnTo>
                <a:lnTo>
                  <a:pt x="0" y="160896"/>
                </a:lnTo>
                <a:lnTo>
                  <a:pt x="0" y="77858"/>
                </a:lnTo>
                <a:lnTo>
                  <a:pt x="0" y="32180"/>
                </a:lnTo>
                <a:cubicBezTo>
                  <a:pt x="0" y="14407"/>
                  <a:pt x="14407" y="0"/>
                  <a:pt x="32180" y="0"/>
                </a:cubicBezTo>
                <a:close/>
              </a:path>
            </a:pathLst>
          </a:custGeom>
          <a:solidFill>
            <a:srgbClr val="8397B1"/>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5400000">
            <a:off x="7663905" y="3958785"/>
            <a:ext cx="2395499" cy="1591733"/>
          </a:xfrm>
          <a:custGeom>
            <a:avLst/>
            <a:gdLst>
              <a:gd name="connsiteX0" fmla="*/ 32180 w 2562578"/>
              <a:gd name="connsiteY0" fmla="*/ 0 h 2919343"/>
              <a:gd name="connsiteX1" fmla="*/ 2530398 w 2562578"/>
              <a:gd name="connsiteY1" fmla="*/ 0 h 2919343"/>
              <a:gd name="connsiteX2" fmla="*/ 2562578 w 2562578"/>
              <a:gd name="connsiteY2" fmla="*/ 32180 h 2919343"/>
              <a:gd name="connsiteX3" fmla="*/ 2562578 w 2562578"/>
              <a:gd name="connsiteY3" fmla="*/ 77858 h 2919343"/>
              <a:gd name="connsiteX4" fmla="*/ 2562578 w 2562578"/>
              <a:gd name="connsiteY4" fmla="*/ 160896 h 2919343"/>
              <a:gd name="connsiteX5" fmla="*/ 2562578 w 2562578"/>
              <a:gd name="connsiteY5" fmla="*/ 2758447 h 2919343"/>
              <a:gd name="connsiteX6" fmla="*/ 2562578 w 2562578"/>
              <a:gd name="connsiteY6" fmla="*/ 2823387 h 2919343"/>
              <a:gd name="connsiteX7" fmla="*/ 2562578 w 2562578"/>
              <a:gd name="connsiteY7" fmla="*/ 2887163 h 2919343"/>
              <a:gd name="connsiteX8" fmla="*/ 2530398 w 2562578"/>
              <a:gd name="connsiteY8" fmla="*/ 2919343 h 2919343"/>
              <a:gd name="connsiteX9" fmla="*/ 32180 w 2562578"/>
              <a:gd name="connsiteY9" fmla="*/ 2919343 h 2919343"/>
              <a:gd name="connsiteX10" fmla="*/ 0 w 2562578"/>
              <a:gd name="connsiteY10" fmla="*/ 2887163 h 2919343"/>
              <a:gd name="connsiteX11" fmla="*/ 0 w 2562578"/>
              <a:gd name="connsiteY11" fmla="*/ 2758447 h 2919343"/>
              <a:gd name="connsiteX12" fmla="*/ 0 w 2562578"/>
              <a:gd name="connsiteY12" fmla="*/ 2758447 h 2919343"/>
              <a:gd name="connsiteX13" fmla="*/ 0 w 2562578"/>
              <a:gd name="connsiteY13" fmla="*/ 160896 h 2919343"/>
              <a:gd name="connsiteX14" fmla="*/ 0 w 2562578"/>
              <a:gd name="connsiteY14" fmla="*/ 77858 h 2919343"/>
              <a:gd name="connsiteX15" fmla="*/ 0 w 2562578"/>
              <a:gd name="connsiteY15" fmla="*/ 32180 h 2919343"/>
              <a:gd name="connsiteX16" fmla="*/ 32180 w 2562578"/>
              <a:gd name="connsiteY16" fmla="*/ 0 h 291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62578" h="2919343">
                <a:moveTo>
                  <a:pt x="32180" y="0"/>
                </a:moveTo>
                <a:lnTo>
                  <a:pt x="2530398" y="0"/>
                </a:lnTo>
                <a:cubicBezTo>
                  <a:pt x="2548171" y="0"/>
                  <a:pt x="2562578" y="14407"/>
                  <a:pt x="2562578" y="32180"/>
                </a:cubicBezTo>
                <a:lnTo>
                  <a:pt x="2562578" y="77858"/>
                </a:lnTo>
                <a:lnTo>
                  <a:pt x="2562578" y="160896"/>
                </a:lnTo>
                <a:lnTo>
                  <a:pt x="2562578" y="2758447"/>
                </a:lnTo>
                <a:lnTo>
                  <a:pt x="2562578" y="2823387"/>
                </a:lnTo>
                <a:lnTo>
                  <a:pt x="2562578" y="2887163"/>
                </a:lnTo>
                <a:cubicBezTo>
                  <a:pt x="2562578" y="2904936"/>
                  <a:pt x="2548171" y="2919343"/>
                  <a:pt x="2530398" y="2919343"/>
                </a:cubicBezTo>
                <a:lnTo>
                  <a:pt x="32180" y="2919343"/>
                </a:lnTo>
                <a:cubicBezTo>
                  <a:pt x="14407" y="2919343"/>
                  <a:pt x="0" y="2904936"/>
                  <a:pt x="0" y="2887163"/>
                </a:cubicBezTo>
                <a:lnTo>
                  <a:pt x="0" y="2758447"/>
                </a:lnTo>
                <a:lnTo>
                  <a:pt x="0" y="2758447"/>
                </a:lnTo>
                <a:lnTo>
                  <a:pt x="0" y="160896"/>
                </a:lnTo>
                <a:lnTo>
                  <a:pt x="0" y="77858"/>
                </a:lnTo>
                <a:lnTo>
                  <a:pt x="0" y="32180"/>
                </a:lnTo>
                <a:cubicBezTo>
                  <a:pt x="0" y="14407"/>
                  <a:pt x="14407" y="0"/>
                  <a:pt x="32180" y="0"/>
                </a:cubicBezTo>
                <a:close/>
              </a:path>
            </a:pathLst>
          </a:custGeom>
          <a:solidFill>
            <a:srgbClr val="44546B"/>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rot="5400000">
            <a:off x="9433698" y="3949601"/>
            <a:ext cx="2395499" cy="1591733"/>
          </a:xfrm>
          <a:custGeom>
            <a:avLst/>
            <a:gdLst>
              <a:gd name="connsiteX0" fmla="*/ 32180 w 2562578"/>
              <a:gd name="connsiteY0" fmla="*/ 0 h 2919343"/>
              <a:gd name="connsiteX1" fmla="*/ 2530398 w 2562578"/>
              <a:gd name="connsiteY1" fmla="*/ 0 h 2919343"/>
              <a:gd name="connsiteX2" fmla="*/ 2562578 w 2562578"/>
              <a:gd name="connsiteY2" fmla="*/ 32180 h 2919343"/>
              <a:gd name="connsiteX3" fmla="*/ 2562578 w 2562578"/>
              <a:gd name="connsiteY3" fmla="*/ 77858 h 2919343"/>
              <a:gd name="connsiteX4" fmla="*/ 2562578 w 2562578"/>
              <a:gd name="connsiteY4" fmla="*/ 160896 h 2919343"/>
              <a:gd name="connsiteX5" fmla="*/ 2562578 w 2562578"/>
              <a:gd name="connsiteY5" fmla="*/ 2758447 h 2919343"/>
              <a:gd name="connsiteX6" fmla="*/ 2562578 w 2562578"/>
              <a:gd name="connsiteY6" fmla="*/ 2823387 h 2919343"/>
              <a:gd name="connsiteX7" fmla="*/ 2562578 w 2562578"/>
              <a:gd name="connsiteY7" fmla="*/ 2887163 h 2919343"/>
              <a:gd name="connsiteX8" fmla="*/ 2530398 w 2562578"/>
              <a:gd name="connsiteY8" fmla="*/ 2919343 h 2919343"/>
              <a:gd name="connsiteX9" fmla="*/ 32180 w 2562578"/>
              <a:gd name="connsiteY9" fmla="*/ 2919343 h 2919343"/>
              <a:gd name="connsiteX10" fmla="*/ 0 w 2562578"/>
              <a:gd name="connsiteY10" fmla="*/ 2887163 h 2919343"/>
              <a:gd name="connsiteX11" fmla="*/ 0 w 2562578"/>
              <a:gd name="connsiteY11" fmla="*/ 2758447 h 2919343"/>
              <a:gd name="connsiteX12" fmla="*/ 0 w 2562578"/>
              <a:gd name="connsiteY12" fmla="*/ 2758447 h 2919343"/>
              <a:gd name="connsiteX13" fmla="*/ 0 w 2562578"/>
              <a:gd name="connsiteY13" fmla="*/ 160896 h 2919343"/>
              <a:gd name="connsiteX14" fmla="*/ 0 w 2562578"/>
              <a:gd name="connsiteY14" fmla="*/ 77858 h 2919343"/>
              <a:gd name="connsiteX15" fmla="*/ 0 w 2562578"/>
              <a:gd name="connsiteY15" fmla="*/ 32180 h 2919343"/>
              <a:gd name="connsiteX16" fmla="*/ 32180 w 2562578"/>
              <a:gd name="connsiteY16" fmla="*/ 0 h 291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62578" h="2919343">
                <a:moveTo>
                  <a:pt x="32180" y="0"/>
                </a:moveTo>
                <a:lnTo>
                  <a:pt x="2530398" y="0"/>
                </a:lnTo>
                <a:cubicBezTo>
                  <a:pt x="2548171" y="0"/>
                  <a:pt x="2562578" y="14407"/>
                  <a:pt x="2562578" y="32180"/>
                </a:cubicBezTo>
                <a:lnTo>
                  <a:pt x="2562578" y="77858"/>
                </a:lnTo>
                <a:lnTo>
                  <a:pt x="2562578" y="160896"/>
                </a:lnTo>
                <a:lnTo>
                  <a:pt x="2562578" y="2758447"/>
                </a:lnTo>
                <a:lnTo>
                  <a:pt x="2562578" y="2823387"/>
                </a:lnTo>
                <a:lnTo>
                  <a:pt x="2562578" y="2887163"/>
                </a:lnTo>
                <a:cubicBezTo>
                  <a:pt x="2562578" y="2904936"/>
                  <a:pt x="2548171" y="2919343"/>
                  <a:pt x="2530398" y="2919343"/>
                </a:cubicBezTo>
                <a:lnTo>
                  <a:pt x="32180" y="2919343"/>
                </a:lnTo>
                <a:cubicBezTo>
                  <a:pt x="14407" y="2919343"/>
                  <a:pt x="0" y="2904936"/>
                  <a:pt x="0" y="2887163"/>
                </a:cubicBezTo>
                <a:lnTo>
                  <a:pt x="0" y="2758447"/>
                </a:lnTo>
                <a:lnTo>
                  <a:pt x="0" y="2758447"/>
                </a:lnTo>
                <a:lnTo>
                  <a:pt x="0" y="160896"/>
                </a:lnTo>
                <a:lnTo>
                  <a:pt x="0" y="77858"/>
                </a:lnTo>
                <a:lnTo>
                  <a:pt x="0" y="32180"/>
                </a:lnTo>
                <a:cubicBezTo>
                  <a:pt x="0" y="14407"/>
                  <a:pt x="14407" y="0"/>
                  <a:pt x="32180" y="0"/>
                </a:cubicBezTo>
                <a:close/>
              </a:path>
            </a:pathLst>
          </a:custGeom>
          <a:solidFill>
            <a:srgbClr val="2C3749"/>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7"/>
          <p:cNvSpPr>
            <a:spLocks noChangeAspect="1" noEditPoints="1"/>
          </p:cNvSpPr>
          <p:nvPr/>
        </p:nvSpPr>
        <p:spPr bwMode="auto">
          <a:xfrm>
            <a:off x="6878704" y="3726849"/>
            <a:ext cx="438210" cy="482031"/>
          </a:xfrm>
          <a:custGeom>
            <a:avLst/>
            <a:gdLst>
              <a:gd name="T0" fmla="*/ 90 w 110"/>
              <a:gd name="T1" fmla="*/ 25 h 121"/>
              <a:gd name="T2" fmla="*/ 78 w 110"/>
              <a:gd name="T3" fmla="*/ 37 h 121"/>
              <a:gd name="T4" fmla="*/ 90 w 110"/>
              <a:gd name="T5" fmla="*/ 50 h 121"/>
              <a:gd name="T6" fmla="*/ 102 w 110"/>
              <a:gd name="T7" fmla="*/ 37 h 121"/>
              <a:gd name="T8" fmla="*/ 90 w 110"/>
              <a:gd name="T9" fmla="*/ 25 h 121"/>
              <a:gd name="T10" fmla="*/ 26 w 110"/>
              <a:gd name="T11" fmla="*/ 121 h 121"/>
              <a:gd name="T12" fmla="*/ 84 w 110"/>
              <a:gd name="T13" fmla="*/ 121 h 121"/>
              <a:gd name="T14" fmla="*/ 84 w 110"/>
              <a:gd name="T15" fmla="*/ 70 h 121"/>
              <a:gd name="T16" fmla="*/ 55 w 110"/>
              <a:gd name="T17" fmla="*/ 41 h 121"/>
              <a:gd name="T18" fmla="*/ 26 w 110"/>
              <a:gd name="T19" fmla="*/ 70 h 121"/>
              <a:gd name="T20" fmla="*/ 26 w 110"/>
              <a:gd name="T21" fmla="*/ 121 h 121"/>
              <a:gd name="T22" fmla="*/ 21 w 110"/>
              <a:gd name="T23" fmla="*/ 70 h 121"/>
              <a:gd name="T24" fmla="*/ 21 w 110"/>
              <a:gd name="T25" fmla="*/ 110 h 121"/>
              <a:gd name="T26" fmla="*/ 0 w 110"/>
              <a:gd name="T27" fmla="*/ 110 h 121"/>
              <a:gd name="T28" fmla="*/ 0 w 110"/>
              <a:gd name="T29" fmla="*/ 74 h 121"/>
              <a:gd name="T30" fmla="*/ 20 w 110"/>
              <a:gd name="T31" fmla="*/ 54 h 121"/>
              <a:gd name="T32" fmla="*/ 25 w 110"/>
              <a:gd name="T33" fmla="*/ 55 h 121"/>
              <a:gd name="T34" fmla="*/ 21 w 110"/>
              <a:gd name="T35" fmla="*/ 70 h 121"/>
              <a:gd name="T36" fmla="*/ 110 w 110"/>
              <a:gd name="T37" fmla="*/ 110 h 121"/>
              <a:gd name="T38" fmla="*/ 88 w 110"/>
              <a:gd name="T39" fmla="*/ 110 h 121"/>
              <a:gd name="T40" fmla="*/ 88 w 110"/>
              <a:gd name="T41" fmla="*/ 70 h 121"/>
              <a:gd name="T42" fmla="*/ 84 w 110"/>
              <a:gd name="T43" fmla="*/ 55 h 121"/>
              <a:gd name="T44" fmla="*/ 90 w 110"/>
              <a:gd name="T45" fmla="*/ 54 h 121"/>
              <a:gd name="T46" fmla="*/ 110 w 110"/>
              <a:gd name="T47" fmla="*/ 74 h 121"/>
              <a:gd name="T48" fmla="*/ 110 w 110"/>
              <a:gd name="T49" fmla="*/ 110 h 121"/>
              <a:gd name="T50" fmla="*/ 55 w 110"/>
              <a:gd name="T51" fmla="*/ 0 h 121"/>
              <a:gd name="T52" fmla="*/ 36 w 110"/>
              <a:gd name="T53" fmla="*/ 18 h 121"/>
              <a:gd name="T54" fmla="*/ 55 w 110"/>
              <a:gd name="T55" fmla="*/ 37 h 121"/>
              <a:gd name="T56" fmla="*/ 73 w 110"/>
              <a:gd name="T57" fmla="*/ 18 h 121"/>
              <a:gd name="T58" fmla="*/ 55 w 110"/>
              <a:gd name="T59" fmla="*/ 0 h 121"/>
              <a:gd name="T60" fmla="*/ 20 w 110"/>
              <a:gd name="T61" fmla="*/ 25 h 121"/>
              <a:gd name="T62" fmla="*/ 7 w 110"/>
              <a:gd name="T63" fmla="*/ 37 h 121"/>
              <a:gd name="T64" fmla="*/ 20 w 110"/>
              <a:gd name="T65" fmla="*/ 50 h 121"/>
              <a:gd name="T66" fmla="*/ 32 w 110"/>
              <a:gd name="T67" fmla="*/ 37 h 121"/>
              <a:gd name="T68" fmla="*/ 20 w 110"/>
              <a:gd name="T69" fmla="*/ 2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21">
                <a:moveTo>
                  <a:pt x="90" y="25"/>
                </a:moveTo>
                <a:cubicBezTo>
                  <a:pt x="83" y="25"/>
                  <a:pt x="78" y="30"/>
                  <a:pt x="78" y="37"/>
                </a:cubicBezTo>
                <a:cubicBezTo>
                  <a:pt x="78" y="44"/>
                  <a:pt x="83" y="50"/>
                  <a:pt x="90" y="50"/>
                </a:cubicBezTo>
                <a:cubicBezTo>
                  <a:pt x="97" y="50"/>
                  <a:pt x="102" y="44"/>
                  <a:pt x="102" y="37"/>
                </a:cubicBezTo>
                <a:cubicBezTo>
                  <a:pt x="102" y="30"/>
                  <a:pt x="97" y="25"/>
                  <a:pt x="90" y="25"/>
                </a:cubicBezTo>
                <a:close/>
                <a:moveTo>
                  <a:pt x="26" y="121"/>
                </a:moveTo>
                <a:cubicBezTo>
                  <a:pt x="84" y="121"/>
                  <a:pt x="84" y="121"/>
                  <a:pt x="84" y="121"/>
                </a:cubicBezTo>
                <a:cubicBezTo>
                  <a:pt x="84" y="70"/>
                  <a:pt x="84" y="70"/>
                  <a:pt x="84" y="70"/>
                </a:cubicBezTo>
                <a:cubicBezTo>
                  <a:pt x="84" y="54"/>
                  <a:pt x="71" y="41"/>
                  <a:pt x="55" y="41"/>
                </a:cubicBezTo>
                <a:cubicBezTo>
                  <a:pt x="39" y="41"/>
                  <a:pt x="26" y="54"/>
                  <a:pt x="26" y="70"/>
                </a:cubicBezTo>
                <a:cubicBezTo>
                  <a:pt x="26" y="121"/>
                  <a:pt x="26" y="121"/>
                  <a:pt x="26" y="121"/>
                </a:cubicBezTo>
                <a:close/>
                <a:moveTo>
                  <a:pt x="21" y="70"/>
                </a:moveTo>
                <a:cubicBezTo>
                  <a:pt x="21" y="110"/>
                  <a:pt x="21" y="110"/>
                  <a:pt x="21" y="110"/>
                </a:cubicBezTo>
                <a:cubicBezTo>
                  <a:pt x="0" y="110"/>
                  <a:pt x="0" y="110"/>
                  <a:pt x="0" y="110"/>
                </a:cubicBezTo>
                <a:cubicBezTo>
                  <a:pt x="0" y="74"/>
                  <a:pt x="0" y="74"/>
                  <a:pt x="0" y="74"/>
                </a:cubicBezTo>
                <a:cubicBezTo>
                  <a:pt x="0" y="63"/>
                  <a:pt x="9" y="54"/>
                  <a:pt x="20" y="54"/>
                </a:cubicBezTo>
                <a:cubicBezTo>
                  <a:pt x="22" y="54"/>
                  <a:pt x="23" y="55"/>
                  <a:pt x="25" y="55"/>
                </a:cubicBezTo>
                <a:cubicBezTo>
                  <a:pt x="23" y="60"/>
                  <a:pt x="21" y="65"/>
                  <a:pt x="21" y="70"/>
                </a:cubicBezTo>
                <a:close/>
                <a:moveTo>
                  <a:pt x="110" y="110"/>
                </a:moveTo>
                <a:cubicBezTo>
                  <a:pt x="88" y="110"/>
                  <a:pt x="88" y="110"/>
                  <a:pt x="88" y="110"/>
                </a:cubicBezTo>
                <a:cubicBezTo>
                  <a:pt x="88" y="70"/>
                  <a:pt x="88" y="70"/>
                  <a:pt x="88" y="70"/>
                </a:cubicBezTo>
                <a:cubicBezTo>
                  <a:pt x="88" y="65"/>
                  <a:pt x="87" y="60"/>
                  <a:pt x="84" y="55"/>
                </a:cubicBezTo>
                <a:cubicBezTo>
                  <a:pt x="86" y="55"/>
                  <a:pt x="88" y="54"/>
                  <a:pt x="90" y="54"/>
                </a:cubicBezTo>
                <a:cubicBezTo>
                  <a:pt x="101" y="54"/>
                  <a:pt x="110" y="63"/>
                  <a:pt x="110" y="74"/>
                </a:cubicBezTo>
                <a:cubicBezTo>
                  <a:pt x="110" y="110"/>
                  <a:pt x="110" y="110"/>
                  <a:pt x="110" y="110"/>
                </a:cubicBezTo>
                <a:close/>
                <a:moveTo>
                  <a:pt x="55" y="0"/>
                </a:moveTo>
                <a:cubicBezTo>
                  <a:pt x="45" y="0"/>
                  <a:pt x="36" y="8"/>
                  <a:pt x="36" y="18"/>
                </a:cubicBezTo>
                <a:cubicBezTo>
                  <a:pt x="36" y="28"/>
                  <a:pt x="45" y="37"/>
                  <a:pt x="55" y="37"/>
                </a:cubicBezTo>
                <a:cubicBezTo>
                  <a:pt x="65" y="37"/>
                  <a:pt x="73" y="28"/>
                  <a:pt x="73" y="18"/>
                </a:cubicBezTo>
                <a:cubicBezTo>
                  <a:pt x="73" y="8"/>
                  <a:pt x="65" y="0"/>
                  <a:pt x="55" y="0"/>
                </a:cubicBezTo>
                <a:close/>
                <a:moveTo>
                  <a:pt x="20" y="25"/>
                </a:moveTo>
                <a:cubicBezTo>
                  <a:pt x="13" y="25"/>
                  <a:pt x="7" y="30"/>
                  <a:pt x="7" y="37"/>
                </a:cubicBezTo>
                <a:cubicBezTo>
                  <a:pt x="7" y="44"/>
                  <a:pt x="13" y="50"/>
                  <a:pt x="20" y="50"/>
                </a:cubicBezTo>
                <a:cubicBezTo>
                  <a:pt x="26" y="50"/>
                  <a:pt x="32" y="44"/>
                  <a:pt x="32" y="37"/>
                </a:cubicBezTo>
                <a:cubicBezTo>
                  <a:pt x="32" y="30"/>
                  <a:pt x="26" y="25"/>
                  <a:pt x="20" y="25"/>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172"/>
          <p:cNvSpPr>
            <a:spLocks noChangeAspect="1" noEditPoints="1"/>
          </p:cNvSpPr>
          <p:nvPr/>
        </p:nvSpPr>
        <p:spPr bwMode="auto">
          <a:xfrm>
            <a:off x="10454265" y="3801086"/>
            <a:ext cx="350568" cy="482031"/>
          </a:xfrm>
          <a:custGeom>
            <a:avLst/>
            <a:gdLst>
              <a:gd name="T0" fmla="*/ 67 w 88"/>
              <a:gd name="T1" fmla="*/ 53 h 121"/>
              <a:gd name="T2" fmla="*/ 21 w 88"/>
              <a:gd name="T3" fmla="*/ 53 h 121"/>
              <a:gd name="T4" fmla="*/ 21 w 88"/>
              <a:gd name="T5" fmla="*/ 37 h 121"/>
              <a:gd name="T6" fmla="*/ 44 w 88"/>
              <a:gd name="T7" fmla="*/ 14 h 121"/>
              <a:gd name="T8" fmla="*/ 67 w 88"/>
              <a:gd name="T9" fmla="*/ 37 h 121"/>
              <a:gd name="T10" fmla="*/ 67 w 88"/>
              <a:gd name="T11" fmla="*/ 53 h 121"/>
              <a:gd name="T12" fmla="*/ 52 w 88"/>
              <a:gd name="T13" fmla="*/ 89 h 121"/>
              <a:gd name="T14" fmla="*/ 52 w 88"/>
              <a:gd name="T15" fmla="*/ 103 h 121"/>
              <a:gd name="T16" fmla="*/ 46 w 88"/>
              <a:gd name="T17" fmla="*/ 110 h 121"/>
              <a:gd name="T18" fmla="*/ 39 w 88"/>
              <a:gd name="T19" fmla="*/ 103 h 121"/>
              <a:gd name="T20" fmla="*/ 39 w 88"/>
              <a:gd name="T21" fmla="*/ 89 h 121"/>
              <a:gd name="T22" fmla="*/ 35 w 88"/>
              <a:gd name="T23" fmla="*/ 80 h 121"/>
              <a:gd name="T24" fmla="*/ 46 w 88"/>
              <a:gd name="T25" fmla="*/ 70 h 121"/>
              <a:gd name="T26" fmla="*/ 56 w 88"/>
              <a:gd name="T27" fmla="*/ 80 h 121"/>
              <a:gd name="T28" fmla="*/ 52 w 88"/>
              <a:gd name="T29" fmla="*/ 89 h 121"/>
              <a:gd name="T30" fmla="*/ 81 w 88"/>
              <a:gd name="T31" fmla="*/ 53 h 121"/>
              <a:gd name="T32" fmla="*/ 81 w 88"/>
              <a:gd name="T33" fmla="*/ 37 h 121"/>
              <a:gd name="T34" fmla="*/ 44 w 88"/>
              <a:gd name="T35" fmla="*/ 0 h 121"/>
              <a:gd name="T36" fmla="*/ 7 w 88"/>
              <a:gd name="T37" fmla="*/ 37 h 121"/>
              <a:gd name="T38" fmla="*/ 7 w 88"/>
              <a:gd name="T39" fmla="*/ 53 h 121"/>
              <a:gd name="T40" fmla="*/ 0 w 88"/>
              <a:gd name="T41" fmla="*/ 53 h 121"/>
              <a:gd name="T42" fmla="*/ 0 w 88"/>
              <a:gd name="T43" fmla="*/ 121 h 121"/>
              <a:gd name="T44" fmla="*/ 88 w 88"/>
              <a:gd name="T45" fmla="*/ 121 h 121"/>
              <a:gd name="T46" fmla="*/ 88 w 88"/>
              <a:gd name="T47" fmla="*/ 53 h 121"/>
              <a:gd name="T48" fmla="*/ 81 w 88"/>
              <a:gd name="T49" fmla="*/ 5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21">
                <a:moveTo>
                  <a:pt x="67" y="53"/>
                </a:moveTo>
                <a:cubicBezTo>
                  <a:pt x="21" y="53"/>
                  <a:pt x="21" y="53"/>
                  <a:pt x="21" y="53"/>
                </a:cubicBezTo>
                <a:cubicBezTo>
                  <a:pt x="21" y="37"/>
                  <a:pt x="21" y="37"/>
                  <a:pt x="21" y="37"/>
                </a:cubicBezTo>
                <a:cubicBezTo>
                  <a:pt x="21" y="24"/>
                  <a:pt x="31" y="14"/>
                  <a:pt x="44" y="14"/>
                </a:cubicBezTo>
                <a:cubicBezTo>
                  <a:pt x="57" y="14"/>
                  <a:pt x="67" y="24"/>
                  <a:pt x="67" y="37"/>
                </a:cubicBezTo>
                <a:cubicBezTo>
                  <a:pt x="67" y="53"/>
                  <a:pt x="67" y="53"/>
                  <a:pt x="67" y="53"/>
                </a:cubicBezTo>
                <a:close/>
                <a:moveTo>
                  <a:pt x="52" y="89"/>
                </a:moveTo>
                <a:cubicBezTo>
                  <a:pt x="52" y="103"/>
                  <a:pt x="52" y="103"/>
                  <a:pt x="52" y="103"/>
                </a:cubicBezTo>
                <a:cubicBezTo>
                  <a:pt x="52" y="107"/>
                  <a:pt x="49" y="110"/>
                  <a:pt x="46" y="110"/>
                </a:cubicBezTo>
                <a:cubicBezTo>
                  <a:pt x="42" y="110"/>
                  <a:pt x="39" y="107"/>
                  <a:pt x="39" y="103"/>
                </a:cubicBezTo>
                <a:cubicBezTo>
                  <a:pt x="39" y="89"/>
                  <a:pt x="39" y="89"/>
                  <a:pt x="39" y="89"/>
                </a:cubicBezTo>
                <a:cubicBezTo>
                  <a:pt x="37" y="87"/>
                  <a:pt x="35" y="84"/>
                  <a:pt x="35" y="80"/>
                </a:cubicBezTo>
                <a:cubicBezTo>
                  <a:pt x="35" y="74"/>
                  <a:pt x="40" y="70"/>
                  <a:pt x="46" y="70"/>
                </a:cubicBezTo>
                <a:cubicBezTo>
                  <a:pt x="52" y="70"/>
                  <a:pt x="56" y="74"/>
                  <a:pt x="56" y="80"/>
                </a:cubicBezTo>
                <a:cubicBezTo>
                  <a:pt x="56" y="84"/>
                  <a:pt x="55" y="87"/>
                  <a:pt x="52" y="89"/>
                </a:cubicBezTo>
                <a:close/>
                <a:moveTo>
                  <a:pt x="81" y="53"/>
                </a:moveTo>
                <a:cubicBezTo>
                  <a:pt x="81" y="37"/>
                  <a:pt x="81" y="37"/>
                  <a:pt x="81" y="37"/>
                </a:cubicBezTo>
                <a:cubicBezTo>
                  <a:pt x="81" y="17"/>
                  <a:pt x="64" y="0"/>
                  <a:pt x="44" y="0"/>
                </a:cubicBezTo>
                <a:cubicBezTo>
                  <a:pt x="24" y="0"/>
                  <a:pt x="7" y="17"/>
                  <a:pt x="7" y="37"/>
                </a:cubicBezTo>
                <a:cubicBezTo>
                  <a:pt x="7" y="53"/>
                  <a:pt x="7" y="53"/>
                  <a:pt x="7" y="53"/>
                </a:cubicBezTo>
                <a:cubicBezTo>
                  <a:pt x="0" y="53"/>
                  <a:pt x="0" y="53"/>
                  <a:pt x="0" y="53"/>
                </a:cubicBezTo>
                <a:cubicBezTo>
                  <a:pt x="0" y="121"/>
                  <a:pt x="0" y="121"/>
                  <a:pt x="0" y="121"/>
                </a:cubicBezTo>
                <a:cubicBezTo>
                  <a:pt x="88" y="121"/>
                  <a:pt x="88" y="121"/>
                  <a:pt x="88" y="121"/>
                </a:cubicBezTo>
                <a:cubicBezTo>
                  <a:pt x="88" y="53"/>
                  <a:pt x="88" y="53"/>
                  <a:pt x="88" y="53"/>
                </a:cubicBezTo>
                <a:cubicBezTo>
                  <a:pt x="81" y="53"/>
                  <a:pt x="81" y="53"/>
                  <a:pt x="81" y="53"/>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12" name="Group 11"/>
          <p:cNvGrpSpPr>
            <a:grpSpLocks noChangeAspect="1"/>
          </p:cNvGrpSpPr>
          <p:nvPr/>
        </p:nvGrpSpPr>
        <p:grpSpPr>
          <a:xfrm>
            <a:off x="8591588" y="3784926"/>
            <a:ext cx="514352" cy="514352"/>
            <a:chOff x="3878263" y="2220913"/>
            <a:chExt cx="547687" cy="547687"/>
          </a:xfrm>
          <a:solidFill>
            <a:schemeClr val="bg1"/>
          </a:solidFill>
          <a:effectLst>
            <a:outerShdw blurRad="50800" dist="38100" dir="2700000" algn="tl" rotWithShape="0">
              <a:prstClr val="black">
                <a:alpha val="40000"/>
              </a:prstClr>
            </a:outerShdw>
          </a:effectLst>
        </p:grpSpPr>
        <p:sp>
          <p:nvSpPr>
            <p:cNvPr id="13" name="Freeform 14"/>
            <p:cNvSpPr>
              <a:spLocks/>
            </p:cNvSpPr>
            <p:nvPr/>
          </p:nvSpPr>
          <p:spPr bwMode="auto">
            <a:xfrm>
              <a:off x="4035425" y="2376488"/>
              <a:ext cx="115887" cy="130175"/>
            </a:xfrm>
            <a:custGeom>
              <a:avLst/>
              <a:gdLst/>
              <a:ahLst/>
              <a:cxnLst>
                <a:cxn ang="0">
                  <a:pos x="73" y="63"/>
                </a:cxn>
                <a:cxn ang="0">
                  <a:pos x="53" y="82"/>
                </a:cxn>
                <a:cxn ang="0">
                  <a:pos x="0" y="18"/>
                </a:cxn>
                <a:cxn ang="0">
                  <a:pos x="1" y="0"/>
                </a:cxn>
                <a:cxn ang="0">
                  <a:pos x="21" y="0"/>
                </a:cxn>
                <a:cxn ang="0">
                  <a:pos x="73" y="63"/>
                </a:cxn>
              </a:cxnLst>
              <a:rect l="0" t="0" r="r" b="b"/>
              <a:pathLst>
                <a:path w="73" h="82">
                  <a:moveTo>
                    <a:pt x="73" y="63"/>
                  </a:moveTo>
                  <a:lnTo>
                    <a:pt x="53" y="82"/>
                  </a:lnTo>
                  <a:lnTo>
                    <a:pt x="0" y="18"/>
                  </a:lnTo>
                  <a:lnTo>
                    <a:pt x="1" y="0"/>
                  </a:lnTo>
                  <a:lnTo>
                    <a:pt x="21" y="0"/>
                  </a:lnTo>
                  <a:lnTo>
                    <a:pt x="73" y="6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 name="Freeform 15"/>
            <p:cNvSpPr>
              <a:spLocks/>
            </p:cNvSpPr>
            <p:nvPr/>
          </p:nvSpPr>
          <p:spPr bwMode="auto">
            <a:xfrm>
              <a:off x="4165600" y="2424113"/>
              <a:ext cx="149225" cy="87312"/>
            </a:xfrm>
            <a:custGeom>
              <a:avLst/>
              <a:gdLst/>
              <a:ahLst/>
              <a:cxnLst>
                <a:cxn ang="0">
                  <a:pos x="10" y="55"/>
                </a:cxn>
                <a:cxn ang="0">
                  <a:pos x="0" y="30"/>
                </a:cxn>
                <a:cxn ang="0">
                  <a:pos x="77" y="0"/>
                </a:cxn>
                <a:cxn ang="0">
                  <a:pos x="94" y="8"/>
                </a:cxn>
                <a:cxn ang="0">
                  <a:pos x="87" y="27"/>
                </a:cxn>
                <a:cxn ang="0">
                  <a:pos x="10" y="55"/>
                </a:cxn>
              </a:cxnLst>
              <a:rect l="0" t="0" r="r" b="b"/>
              <a:pathLst>
                <a:path w="94" h="55">
                  <a:moveTo>
                    <a:pt x="10" y="55"/>
                  </a:moveTo>
                  <a:lnTo>
                    <a:pt x="0" y="30"/>
                  </a:lnTo>
                  <a:lnTo>
                    <a:pt x="77" y="0"/>
                  </a:lnTo>
                  <a:lnTo>
                    <a:pt x="94" y="8"/>
                  </a:lnTo>
                  <a:lnTo>
                    <a:pt x="87" y="27"/>
                  </a:lnTo>
                  <a:lnTo>
                    <a:pt x="10" y="5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 name="Freeform 16"/>
            <p:cNvSpPr>
              <a:spLocks noEditPoints="1"/>
            </p:cNvSpPr>
            <p:nvPr/>
          </p:nvSpPr>
          <p:spPr bwMode="auto">
            <a:xfrm>
              <a:off x="3878263" y="2220913"/>
              <a:ext cx="547687" cy="547687"/>
            </a:xfrm>
            <a:custGeom>
              <a:avLst/>
              <a:gdLst/>
              <a:ahLst/>
              <a:cxnLst>
                <a:cxn ang="0">
                  <a:pos x="103" y="206"/>
                </a:cxn>
                <a:cxn ang="0">
                  <a:pos x="0" y="103"/>
                </a:cxn>
                <a:cxn ang="0">
                  <a:pos x="103" y="0"/>
                </a:cxn>
                <a:cxn ang="0">
                  <a:pos x="206" y="103"/>
                </a:cxn>
                <a:cxn ang="0">
                  <a:pos x="103" y="206"/>
                </a:cxn>
                <a:cxn ang="0">
                  <a:pos x="103" y="22"/>
                </a:cxn>
                <a:cxn ang="0">
                  <a:pos x="22" y="103"/>
                </a:cxn>
                <a:cxn ang="0">
                  <a:pos x="103" y="184"/>
                </a:cxn>
                <a:cxn ang="0">
                  <a:pos x="184" y="103"/>
                </a:cxn>
                <a:cxn ang="0">
                  <a:pos x="103" y="22"/>
                </a:cxn>
              </a:cxnLst>
              <a:rect l="0" t="0" r="r" b="b"/>
              <a:pathLst>
                <a:path w="206" h="206">
                  <a:moveTo>
                    <a:pt x="103" y="206"/>
                  </a:moveTo>
                  <a:cubicBezTo>
                    <a:pt x="46" y="206"/>
                    <a:pt x="0" y="160"/>
                    <a:pt x="0" y="103"/>
                  </a:cubicBezTo>
                  <a:cubicBezTo>
                    <a:pt x="0" y="46"/>
                    <a:pt x="46" y="0"/>
                    <a:pt x="103" y="0"/>
                  </a:cubicBezTo>
                  <a:cubicBezTo>
                    <a:pt x="160" y="0"/>
                    <a:pt x="206" y="46"/>
                    <a:pt x="206" y="103"/>
                  </a:cubicBezTo>
                  <a:cubicBezTo>
                    <a:pt x="206" y="160"/>
                    <a:pt x="160" y="206"/>
                    <a:pt x="103" y="206"/>
                  </a:cubicBezTo>
                  <a:close/>
                  <a:moveTo>
                    <a:pt x="103" y="22"/>
                  </a:moveTo>
                  <a:cubicBezTo>
                    <a:pt x="58" y="22"/>
                    <a:pt x="22" y="58"/>
                    <a:pt x="22" y="103"/>
                  </a:cubicBezTo>
                  <a:cubicBezTo>
                    <a:pt x="22" y="148"/>
                    <a:pt x="58" y="184"/>
                    <a:pt x="103" y="184"/>
                  </a:cubicBezTo>
                  <a:cubicBezTo>
                    <a:pt x="148" y="184"/>
                    <a:pt x="184" y="148"/>
                    <a:pt x="184" y="103"/>
                  </a:cubicBezTo>
                  <a:cubicBezTo>
                    <a:pt x="184" y="58"/>
                    <a:pt x="148" y="22"/>
                    <a:pt x="103" y="2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 name="Oval 17"/>
            <p:cNvSpPr>
              <a:spLocks noChangeArrowheads="1"/>
            </p:cNvSpPr>
            <p:nvPr/>
          </p:nvSpPr>
          <p:spPr bwMode="auto">
            <a:xfrm>
              <a:off x="4111625" y="2455863"/>
              <a:ext cx="79375" cy="7937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 name="Freeform 18"/>
            <p:cNvSpPr>
              <a:spLocks/>
            </p:cNvSpPr>
            <p:nvPr/>
          </p:nvSpPr>
          <p:spPr bwMode="auto">
            <a:xfrm>
              <a:off x="4135438" y="2654300"/>
              <a:ext cx="31750" cy="106362"/>
            </a:xfrm>
            <a:custGeom>
              <a:avLst/>
              <a:gdLst/>
              <a:ahLst/>
              <a:cxnLst>
                <a:cxn ang="0">
                  <a:pos x="12" y="34"/>
                </a:cxn>
                <a:cxn ang="0">
                  <a:pos x="6" y="40"/>
                </a:cxn>
                <a:cxn ang="0">
                  <a:pos x="0" y="34"/>
                </a:cxn>
                <a:cxn ang="0">
                  <a:pos x="0" y="6"/>
                </a:cxn>
                <a:cxn ang="0">
                  <a:pos x="6" y="0"/>
                </a:cxn>
                <a:cxn ang="0">
                  <a:pos x="12" y="6"/>
                </a:cxn>
                <a:cxn ang="0">
                  <a:pos x="12" y="34"/>
                </a:cxn>
              </a:cxnLst>
              <a:rect l="0" t="0" r="r" b="b"/>
              <a:pathLst>
                <a:path w="12" h="40">
                  <a:moveTo>
                    <a:pt x="12" y="34"/>
                  </a:moveTo>
                  <a:cubicBezTo>
                    <a:pt x="12" y="38"/>
                    <a:pt x="9" y="40"/>
                    <a:pt x="6" y="40"/>
                  </a:cubicBezTo>
                  <a:cubicBezTo>
                    <a:pt x="3" y="40"/>
                    <a:pt x="0" y="38"/>
                    <a:pt x="0" y="34"/>
                  </a:cubicBezTo>
                  <a:cubicBezTo>
                    <a:pt x="0" y="6"/>
                    <a:pt x="0" y="6"/>
                    <a:pt x="0" y="6"/>
                  </a:cubicBezTo>
                  <a:cubicBezTo>
                    <a:pt x="0" y="2"/>
                    <a:pt x="3" y="0"/>
                    <a:pt x="6" y="0"/>
                  </a:cubicBezTo>
                  <a:cubicBezTo>
                    <a:pt x="9" y="0"/>
                    <a:pt x="12" y="2"/>
                    <a:pt x="12" y="6"/>
                  </a:cubicBezTo>
                  <a:lnTo>
                    <a:pt x="12"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8" name="Freeform 19"/>
            <p:cNvSpPr>
              <a:spLocks/>
            </p:cNvSpPr>
            <p:nvPr/>
          </p:nvSpPr>
          <p:spPr bwMode="auto">
            <a:xfrm>
              <a:off x="4135438" y="2230438"/>
              <a:ext cx="31750" cy="107950"/>
            </a:xfrm>
            <a:custGeom>
              <a:avLst/>
              <a:gdLst/>
              <a:ahLst/>
              <a:cxnLst>
                <a:cxn ang="0">
                  <a:pos x="12" y="34"/>
                </a:cxn>
                <a:cxn ang="0">
                  <a:pos x="6" y="41"/>
                </a:cxn>
                <a:cxn ang="0">
                  <a:pos x="0" y="34"/>
                </a:cxn>
                <a:cxn ang="0">
                  <a:pos x="0" y="6"/>
                </a:cxn>
                <a:cxn ang="0">
                  <a:pos x="6" y="0"/>
                </a:cxn>
                <a:cxn ang="0">
                  <a:pos x="12" y="6"/>
                </a:cxn>
                <a:cxn ang="0">
                  <a:pos x="12" y="34"/>
                </a:cxn>
              </a:cxnLst>
              <a:rect l="0" t="0" r="r" b="b"/>
              <a:pathLst>
                <a:path w="12" h="41">
                  <a:moveTo>
                    <a:pt x="12" y="34"/>
                  </a:moveTo>
                  <a:cubicBezTo>
                    <a:pt x="12" y="38"/>
                    <a:pt x="9" y="41"/>
                    <a:pt x="6" y="41"/>
                  </a:cubicBezTo>
                  <a:cubicBezTo>
                    <a:pt x="3" y="41"/>
                    <a:pt x="0" y="38"/>
                    <a:pt x="0" y="34"/>
                  </a:cubicBezTo>
                  <a:cubicBezTo>
                    <a:pt x="0" y="6"/>
                    <a:pt x="0" y="6"/>
                    <a:pt x="0" y="6"/>
                  </a:cubicBezTo>
                  <a:cubicBezTo>
                    <a:pt x="0" y="3"/>
                    <a:pt x="3" y="0"/>
                    <a:pt x="6" y="0"/>
                  </a:cubicBezTo>
                  <a:cubicBezTo>
                    <a:pt x="9" y="0"/>
                    <a:pt x="12" y="3"/>
                    <a:pt x="12" y="6"/>
                  </a:cubicBezTo>
                  <a:lnTo>
                    <a:pt x="12"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 name="Freeform 20"/>
            <p:cNvSpPr>
              <a:spLocks/>
            </p:cNvSpPr>
            <p:nvPr/>
          </p:nvSpPr>
          <p:spPr bwMode="auto">
            <a:xfrm>
              <a:off x="4308475" y="2479675"/>
              <a:ext cx="109537" cy="31750"/>
            </a:xfrm>
            <a:custGeom>
              <a:avLst/>
              <a:gdLst/>
              <a:ahLst/>
              <a:cxnLst>
                <a:cxn ang="0">
                  <a:pos x="35" y="0"/>
                </a:cxn>
                <a:cxn ang="0">
                  <a:pos x="41" y="6"/>
                </a:cxn>
                <a:cxn ang="0">
                  <a:pos x="35" y="12"/>
                </a:cxn>
                <a:cxn ang="0">
                  <a:pos x="7" y="12"/>
                </a:cxn>
                <a:cxn ang="0">
                  <a:pos x="0" y="6"/>
                </a:cxn>
                <a:cxn ang="0">
                  <a:pos x="7" y="0"/>
                </a:cxn>
                <a:cxn ang="0">
                  <a:pos x="35" y="0"/>
                </a:cxn>
              </a:cxnLst>
              <a:rect l="0" t="0" r="r" b="b"/>
              <a:pathLst>
                <a:path w="41" h="12">
                  <a:moveTo>
                    <a:pt x="35" y="0"/>
                  </a:moveTo>
                  <a:cubicBezTo>
                    <a:pt x="39" y="0"/>
                    <a:pt x="41" y="3"/>
                    <a:pt x="41" y="6"/>
                  </a:cubicBezTo>
                  <a:cubicBezTo>
                    <a:pt x="41" y="10"/>
                    <a:pt x="39" y="12"/>
                    <a:pt x="35" y="12"/>
                  </a:cubicBezTo>
                  <a:cubicBezTo>
                    <a:pt x="7" y="12"/>
                    <a:pt x="7" y="12"/>
                    <a:pt x="7" y="12"/>
                  </a:cubicBezTo>
                  <a:cubicBezTo>
                    <a:pt x="3" y="12"/>
                    <a:pt x="0" y="10"/>
                    <a:pt x="0" y="6"/>
                  </a:cubicBezTo>
                  <a:cubicBezTo>
                    <a:pt x="0" y="3"/>
                    <a:pt x="3" y="0"/>
                    <a:pt x="7" y="0"/>
                  </a:cubicBezTo>
                  <a:lnTo>
                    <a:pt x="3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0" name="Freeform 21"/>
            <p:cNvSpPr>
              <a:spLocks/>
            </p:cNvSpPr>
            <p:nvPr/>
          </p:nvSpPr>
          <p:spPr bwMode="auto">
            <a:xfrm>
              <a:off x="3886200" y="2479675"/>
              <a:ext cx="107950" cy="31750"/>
            </a:xfrm>
            <a:custGeom>
              <a:avLst/>
              <a:gdLst/>
              <a:ahLst/>
              <a:cxnLst>
                <a:cxn ang="0">
                  <a:pos x="34" y="0"/>
                </a:cxn>
                <a:cxn ang="0">
                  <a:pos x="41" y="6"/>
                </a:cxn>
                <a:cxn ang="0">
                  <a:pos x="34" y="12"/>
                </a:cxn>
                <a:cxn ang="0">
                  <a:pos x="6" y="12"/>
                </a:cxn>
                <a:cxn ang="0">
                  <a:pos x="0" y="6"/>
                </a:cxn>
                <a:cxn ang="0">
                  <a:pos x="6" y="0"/>
                </a:cxn>
                <a:cxn ang="0">
                  <a:pos x="34" y="0"/>
                </a:cxn>
              </a:cxnLst>
              <a:rect l="0" t="0" r="r" b="b"/>
              <a:pathLst>
                <a:path w="41" h="12">
                  <a:moveTo>
                    <a:pt x="34" y="0"/>
                  </a:moveTo>
                  <a:cubicBezTo>
                    <a:pt x="38" y="0"/>
                    <a:pt x="41" y="3"/>
                    <a:pt x="41" y="6"/>
                  </a:cubicBezTo>
                  <a:cubicBezTo>
                    <a:pt x="41" y="10"/>
                    <a:pt x="38" y="12"/>
                    <a:pt x="34" y="12"/>
                  </a:cubicBezTo>
                  <a:cubicBezTo>
                    <a:pt x="6" y="12"/>
                    <a:pt x="6" y="12"/>
                    <a:pt x="6" y="12"/>
                  </a:cubicBezTo>
                  <a:cubicBezTo>
                    <a:pt x="2" y="12"/>
                    <a:pt x="0" y="10"/>
                    <a:pt x="0" y="6"/>
                  </a:cubicBezTo>
                  <a:cubicBezTo>
                    <a:pt x="0" y="3"/>
                    <a:pt x="2" y="0"/>
                    <a:pt x="6" y="0"/>
                  </a:cubicBezTo>
                  <a:lnTo>
                    <a:pt x="3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21" name="Group 20"/>
          <p:cNvGrpSpPr>
            <a:grpSpLocks noChangeAspect="1"/>
          </p:cNvGrpSpPr>
          <p:nvPr/>
        </p:nvGrpSpPr>
        <p:grpSpPr>
          <a:xfrm>
            <a:off x="5178216" y="3711748"/>
            <a:ext cx="304371" cy="512235"/>
            <a:chOff x="533400" y="2800350"/>
            <a:chExt cx="325437" cy="547687"/>
          </a:xfrm>
          <a:solidFill>
            <a:schemeClr val="bg1"/>
          </a:solidFill>
          <a:effectLst>
            <a:outerShdw blurRad="50800" dist="38100" dir="2700000" algn="tl" rotWithShape="0">
              <a:prstClr val="black">
                <a:alpha val="40000"/>
              </a:prstClr>
            </a:outerShdw>
          </a:effectLst>
        </p:grpSpPr>
        <p:sp>
          <p:nvSpPr>
            <p:cNvPr id="22" name="Freeform 30"/>
            <p:cNvSpPr>
              <a:spLocks noEditPoints="1"/>
            </p:cNvSpPr>
            <p:nvPr/>
          </p:nvSpPr>
          <p:spPr bwMode="auto">
            <a:xfrm>
              <a:off x="533400" y="2800350"/>
              <a:ext cx="325437" cy="547687"/>
            </a:xfrm>
            <a:custGeom>
              <a:avLst/>
              <a:gdLst/>
              <a:ahLst/>
              <a:cxnLst>
                <a:cxn ang="0">
                  <a:pos x="104" y="0"/>
                </a:cxn>
                <a:cxn ang="0">
                  <a:pos x="18" y="0"/>
                </a:cxn>
                <a:cxn ang="0">
                  <a:pos x="0" y="17"/>
                </a:cxn>
                <a:cxn ang="0">
                  <a:pos x="0" y="189"/>
                </a:cxn>
                <a:cxn ang="0">
                  <a:pos x="18" y="206"/>
                </a:cxn>
                <a:cxn ang="0">
                  <a:pos x="104" y="206"/>
                </a:cxn>
                <a:cxn ang="0">
                  <a:pos x="122" y="189"/>
                </a:cxn>
                <a:cxn ang="0">
                  <a:pos x="122" y="17"/>
                </a:cxn>
                <a:cxn ang="0">
                  <a:pos x="104" y="0"/>
                </a:cxn>
                <a:cxn ang="0">
                  <a:pos x="47" y="12"/>
                </a:cxn>
                <a:cxn ang="0">
                  <a:pos x="75" y="12"/>
                </a:cxn>
                <a:cxn ang="0">
                  <a:pos x="77" y="15"/>
                </a:cxn>
                <a:cxn ang="0">
                  <a:pos x="75" y="18"/>
                </a:cxn>
                <a:cxn ang="0">
                  <a:pos x="47" y="18"/>
                </a:cxn>
                <a:cxn ang="0">
                  <a:pos x="45" y="15"/>
                </a:cxn>
                <a:cxn ang="0">
                  <a:pos x="47" y="12"/>
                </a:cxn>
                <a:cxn ang="0">
                  <a:pos x="61" y="203"/>
                </a:cxn>
                <a:cxn ang="0">
                  <a:pos x="53" y="196"/>
                </a:cxn>
                <a:cxn ang="0">
                  <a:pos x="61" y="188"/>
                </a:cxn>
                <a:cxn ang="0">
                  <a:pos x="69" y="196"/>
                </a:cxn>
                <a:cxn ang="0">
                  <a:pos x="61" y="203"/>
                </a:cxn>
                <a:cxn ang="0">
                  <a:pos x="109" y="181"/>
                </a:cxn>
                <a:cxn ang="0">
                  <a:pos x="13" y="181"/>
                </a:cxn>
                <a:cxn ang="0">
                  <a:pos x="13" y="25"/>
                </a:cxn>
                <a:cxn ang="0">
                  <a:pos x="109" y="25"/>
                </a:cxn>
                <a:cxn ang="0">
                  <a:pos x="109" y="181"/>
                </a:cxn>
              </a:cxnLst>
              <a:rect l="0" t="0" r="r" b="b"/>
              <a:pathLst>
                <a:path w="122" h="206">
                  <a:moveTo>
                    <a:pt x="104" y="0"/>
                  </a:moveTo>
                  <a:cubicBezTo>
                    <a:pt x="18" y="0"/>
                    <a:pt x="18" y="0"/>
                    <a:pt x="18" y="0"/>
                  </a:cubicBezTo>
                  <a:cubicBezTo>
                    <a:pt x="8" y="0"/>
                    <a:pt x="0" y="8"/>
                    <a:pt x="0" y="17"/>
                  </a:cubicBezTo>
                  <a:cubicBezTo>
                    <a:pt x="0" y="189"/>
                    <a:pt x="0" y="189"/>
                    <a:pt x="0" y="189"/>
                  </a:cubicBezTo>
                  <a:cubicBezTo>
                    <a:pt x="0" y="199"/>
                    <a:pt x="8" y="206"/>
                    <a:pt x="18" y="206"/>
                  </a:cubicBezTo>
                  <a:cubicBezTo>
                    <a:pt x="104" y="206"/>
                    <a:pt x="104" y="206"/>
                    <a:pt x="104" y="206"/>
                  </a:cubicBezTo>
                  <a:cubicBezTo>
                    <a:pt x="114" y="206"/>
                    <a:pt x="122" y="199"/>
                    <a:pt x="122" y="189"/>
                  </a:cubicBezTo>
                  <a:cubicBezTo>
                    <a:pt x="122" y="17"/>
                    <a:pt x="122" y="17"/>
                    <a:pt x="122" y="17"/>
                  </a:cubicBezTo>
                  <a:cubicBezTo>
                    <a:pt x="122" y="8"/>
                    <a:pt x="114" y="0"/>
                    <a:pt x="104" y="0"/>
                  </a:cubicBezTo>
                  <a:close/>
                  <a:moveTo>
                    <a:pt x="47" y="12"/>
                  </a:moveTo>
                  <a:cubicBezTo>
                    <a:pt x="75" y="12"/>
                    <a:pt x="75" y="12"/>
                    <a:pt x="75" y="12"/>
                  </a:cubicBezTo>
                  <a:cubicBezTo>
                    <a:pt x="76" y="12"/>
                    <a:pt x="77" y="14"/>
                    <a:pt x="77" y="15"/>
                  </a:cubicBezTo>
                  <a:cubicBezTo>
                    <a:pt x="77" y="17"/>
                    <a:pt x="76" y="18"/>
                    <a:pt x="75" y="18"/>
                  </a:cubicBezTo>
                  <a:cubicBezTo>
                    <a:pt x="47" y="18"/>
                    <a:pt x="47" y="18"/>
                    <a:pt x="47" y="18"/>
                  </a:cubicBezTo>
                  <a:cubicBezTo>
                    <a:pt x="46" y="18"/>
                    <a:pt x="45" y="17"/>
                    <a:pt x="45" y="15"/>
                  </a:cubicBezTo>
                  <a:cubicBezTo>
                    <a:pt x="45" y="14"/>
                    <a:pt x="46" y="12"/>
                    <a:pt x="47" y="12"/>
                  </a:cubicBezTo>
                  <a:close/>
                  <a:moveTo>
                    <a:pt x="61" y="203"/>
                  </a:moveTo>
                  <a:cubicBezTo>
                    <a:pt x="57" y="203"/>
                    <a:pt x="53" y="200"/>
                    <a:pt x="53" y="196"/>
                  </a:cubicBezTo>
                  <a:cubicBezTo>
                    <a:pt x="53" y="191"/>
                    <a:pt x="57" y="188"/>
                    <a:pt x="61" y="188"/>
                  </a:cubicBezTo>
                  <a:cubicBezTo>
                    <a:pt x="65" y="188"/>
                    <a:pt x="69" y="191"/>
                    <a:pt x="69" y="196"/>
                  </a:cubicBezTo>
                  <a:cubicBezTo>
                    <a:pt x="69" y="200"/>
                    <a:pt x="65" y="203"/>
                    <a:pt x="61" y="203"/>
                  </a:cubicBezTo>
                  <a:close/>
                  <a:moveTo>
                    <a:pt x="109" y="181"/>
                  </a:moveTo>
                  <a:cubicBezTo>
                    <a:pt x="13" y="181"/>
                    <a:pt x="13" y="181"/>
                    <a:pt x="13" y="181"/>
                  </a:cubicBezTo>
                  <a:cubicBezTo>
                    <a:pt x="13" y="25"/>
                    <a:pt x="13" y="25"/>
                    <a:pt x="13" y="25"/>
                  </a:cubicBezTo>
                  <a:cubicBezTo>
                    <a:pt x="109" y="25"/>
                    <a:pt x="109" y="25"/>
                    <a:pt x="109" y="25"/>
                  </a:cubicBezTo>
                  <a:lnTo>
                    <a:pt x="109" y="18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 name="Rectangle 31"/>
            <p:cNvSpPr>
              <a:spLocks noChangeArrowheads="1"/>
            </p:cNvSpPr>
            <p:nvPr/>
          </p:nvSpPr>
          <p:spPr bwMode="auto">
            <a:xfrm>
              <a:off x="600075" y="3140075"/>
              <a:ext cx="42862" cy="1174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 name="Rectangle 32"/>
            <p:cNvSpPr>
              <a:spLocks noChangeArrowheads="1"/>
            </p:cNvSpPr>
            <p:nvPr/>
          </p:nvSpPr>
          <p:spPr bwMode="auto">
            <a:xfrm>
              <a:off x="674687" y="3095625"/>
              <a:ext cx="42862" cy="16192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5" name="Rectangle 33"/>
            <p:cNvSpPr>
              <a:spLocks noChangeArrowheads="1"/>
            </p:cNvSpPr>
            <p:nvPr/>
          </p:nvSpPr>
          <p:spPr bwMode="auto">
            <a:xfrm>
              <a:off x="749300" y="3049587"/>
              <a:ext cx="42862" cy="207962"/>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32" name="Text Box 10"/>
          <p:cNvSpPr txBox="1">
            <a:spLocks noChangeArrowheads="1"/>
          </p:cNvSpPr>
          <p:nvPr/>
        </p:nvSpPr>
        <p:spPr bwMode="auto">
          <a:xfrm>
            <a:off x="6492276" y="4536509"/>
            <a:ext cx="1211066" cy="923330"/>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a:t>
            </a:r>
          </a:p>
        </p:txBody>
      </p:sp>
      <p:sp>
        <p:nvSpPr>
          <p:cNvPr id="33" name="Text Box 10"/>
          <p:cNvSpPr txBox="1">
            <a:spLocks noChangeArrowheads="1"/>
          </p:cNvSpPr>
          <p:nvPr/>
        </p:nvSpPr>
        <p:spPr bwMode="auto">
          <a:xfrm>
            <a:off x="8242485" y="4538931"/>
            <a:ext cx="1211066" cy="923330"/>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a:t>
            </a:r>
          </a:p>
        </p:txBody>
      </p:sp>
      <p:sp>
        <p:nvSpPr>
          <p:cNvPr id="34" name="Text Box 10"/>
          <p:cNvSpPr txBox="1">
            <a:spLocks noChangeArrowheads="1"/>
          </p:cNvSpPr>
          <p:nvPr/>
        </p:nvSpPr>
        <p:spPr bwMode="auto">
          <a:xfrm>
            <a:off x="10024016" y="4538931"/>
            <a:ext cx="1211066" cy="923330"/>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a:t>
            </a:r>
          </a:p>
        </p:txBody>
      </p:sp>
      <p:sp>
        <p:nvSpPr>
          <p:cNvPr id="3" name="Rectangle 2"/>
          <p:cNvSpPr/>
          <p:nvPr/>
        </p:nvSpPr>
        <p:spPr>
          <a:xfrm>
            <a:off x="1072443" y="1894667"/>
            <a:ext cx="2322576" cy="3772355"/>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Box 10"/>
          <p:cNvSpPr txBox="1">
            <a:spLocks noChangeArrowheads="1"/>
          </p:cNvSpPr>
          <p:nvPr/>
        </p:nvSpPr>
        <p:spPr bwMode="auto">
          <a:xfrm>
            <a:off x="4534536" y="2815848"/>
            <a:ext cx="1591733" cy="670953"/>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b="1" dirty="0">
                <a:solidFill>
                  <a:srgbClr val="EF3425"/>
                </a:solidFill>
                <a:latin typeface="Candara" panose="020E0502030303020204" pitchFamily="34" charset="0"/>
              </a:rPr>
              <a:t>Lorem </a:t>
            </a:r>
          </a:p>
          <a:p>
            <a:pPr algn="ctr" defTabSz="1219170">
              <a:spcBef>
                <a:spcPct val="20000"/>
              </a:spcBef>
              <a:defRPr/>
            </a:pPr>
            <a:r>
              <a:rPr lang="en-US" b="1" dirty="0">
                <a:solidFill>
                  <a:srgbClr val="EF3425"/>
                </a:solidFill>
                <a:latin typeface="Candara" panose="020E0502030303020204" pitchFamily="34" charset="0"/>
              </a:rPr>
              <a:t>Ipsum</a:t>
            </a:r>
          </a:p>
        </p:txBody>
      </p:sp>
      <p:sp>
        <p:nvSpPr>
          <p:cNvPr id="36" name="Text Box 10"/>
          <p:cNvSpPr txBox="1">
            <a:spLocks noChangeArrowheads="1"/>
          </p:cNvSpPr>
          <p:nvPr/>
        </p:nvSpPr>
        <p:spPr bwMode="auto">
          <a:xfrm>
            <a:off x="6301942" y="2815847"/>
            <a:ext cx="1591733" cy="670953"/>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b="1" dirty="0">
                <a:solidFill>
                  <a:srgbClr val="8397B1"/>
                </a:solidFill>
                <a:latin typeface="Candara" panose="020E0502030303020204" pitchFamily="34" charset="0"/>
              </a:rPr>
              <a:t>Lorem </a:t>
            </a:r>
          </a:p>
          <a:p>
            <a:pPr algn="ctr" defTabSz="1219170">
              <a:spcBef>
                <a:spcPct val="20000"/>
              </a:spcBef>
              <a:defRPr/>
            </a:pPr>
            <a:r>
              <a:rPr lang="en-US" b="1" dirty="0">
                <a:solidFill>
                  <a:srgbClr val="8397B1"/>
                </a:solidFill>
                <a:latin typeface="Candara" panose="020E0502030303020204" pitchFamily="34" charset="0"/>
              </a:rPr>
              <a:t>Ipsum</a:t>
            </a:r>
          </a:p>
        </p:txBody>
      </p:sp>
      <p:sp>
        <p:nvSpPr>
          <p:cNvPr id="37" name="Text Box 10"/>
          <p:cNvSpPr txBox="1">
            <a:spLocks noChangeArrowheads="1"/>
          </p:cNvSpPr>
          <p:nvPr/>
        </p:nvSpPr>
        <p:spPr bwMode="auto">
          <a:xfrm>
            <a:off x="7997734" y="2821464"/>
            <a:ext cx="1591733" cy="670953"/>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b="1" dirty="0">
                <a:solidFill>
                  <a:srgbClr val="44546B"/>
                </a:solidFill>
                <a:latin typeface="Candara" panose="020E0502030303020204" pitchFamily="34" charset="0"/>
              </a:rPr>
              <a:t>Lorem </a:t>
            </a:r>
          </a:p>
          <a:p>
            <a:pPr algn="ctr" defTabSz="1219170">
              <a:spcBef>
                <a:spcPct val="20000"/>
              </a:spcBef>
              <a:defRPr/>
            </a:pPr>
            <a:r>
              <a:rPr lang="en-US" b="1" dirty="0">
                <a:solidFill>
                  <a:srgbClr val="44546B"/>
                </a:solidFill>
                <a:latin typeface="Candara" panose="020E0502030303020204" pitchFamily="34" charset="0"/>
              </a:rPr>
              <a:t>Ipsum</a:t>
            </a:r>
          </a:p>
        </p:txBody>
      </p:sp>
      <p:sp>
        <p:nvSpPr>
          <p:cNvPr id="38" name="Text Box 10"/>
          <p:cNvSpPr txBox="1">
            <a:spLocks noChangeArrowheads="1"/>
          </p:cNvSpPr>
          <p:nvPr/>
        </p:nvSpPr>
        <p:spPr bwMode="auto">
          <a:xfrm>
            <a:off x="9835581" y="2814728"/>
            <a:ext cx="1591733" cy="670953"/>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b="1" dirty="0">
                <a:solidFill>
                  <a:srgbClr val="364153"/>
                </a:solidFill>
                <a:latin typeface="Candara" panose="020E0502030303020204" pitchFamily="34" charset="0"/>
              </a:rPr>
              <a:t>Lorem </a:t>
            </a:r>
          </a:p>
          <a:p>
            <a:pPr algn="ctr" defTabSz="1219170">
              <a:spcBef>
                <a:spcPct val="20000"/>
              </a:spcBef>
              <a:defRPr/>
            </a:pPr>
            <a:r>
              <a:rPr lang="en-US" b="1" dirty="0">
                <a:solidFill>
                  <a:srgbClr val="364153"/>
                </a:solidFill>
                <a:latin typeface="Candara" panose="020E0502030303020204" pitchFamily="34" charset="0"/>
              </a:rPr>
              <a:t>Ipsum</a:t>
            </a:r>
          </a:p>
        </p:txBody>
      </p:sp>
      <p:pic>
        <p:nvPicPr>
          <p:cNvPr id="39" name="Picture 38">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16102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par>
                          <p:cTn id="8" fill="hold">
                            <p:stCondLst>
                              <p:cond delay="750"/>
                            </p:stCondLst>
                            <p:childTnLst>
                              <p:par>
                                <p:cTn id="9" presetID="53" presetClass="entr" presetSubtype="52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anim calcmode="lin" valueType="num">
                                      <p:cBhvr>
                                        <p:cTn id="14" dur="500" fill="hold"/>
                                        <p:tgtEl>
                                          <p:spTgt spid="2"/>
                                        </p:tgtEl>
                                        <p:attrNameLst>
                                          <p:attrName>ppt_x</p:attrName>
                                        </p:attrNameLst>
                                      </p:cBhvr>
                                      <p:tavLst>
                                        <p:tav tm="0">
                                          <p:val>
                                            <p:fltVal val="0.5"/>
                                          </p:val>
                                        </p:tav>
                                        <p:tav tm="100000">
                                          <p:val>
                                            <p:strVal val="#ppt_x"/>
                                          </p:val>
                                        </p:tav>
                                      </p:tavLst>
                                    </p:anim>
                                    <p:anim calcmode="lin" valueType="num">
                                      <p:cBhvr>
                                        <p:cTn id="15" dur="500" fill="hold"/>
                                        <p:tgtEl>
                                          <p:spTgt spid="2"/>
                                        </p:tgtEl>
                                        <p:attrNameLst>
                                          <p:attrName>ppt_y</p:attrName>
                                        </p:attrNameLst>
                                      </p:cBhvr>
                                      <p:tavLst>
                                        <p:tav tm="0">
                                          <p:val>
                                            <p:fltVal val="0.5"/>
                                          </p:val>
                                        </p:tav>
                                        <p:tav tm="100000">
                                          <p:val>
                                            <p:strVal val="#ppt_y"/>
                                          </p:val>
                                        </p:tav>
                                      </p:tavLst>
                                    </p:anim>
                                  </p:childTnLst>
                                </p:cTn>
                              </p:par>
                            </p:childTnLst>
                          </p:cTn>
                        </p:par>
                        <p:par>
                          <p:cTn id="16" fill="hold">
                            <p:stCondLst>
                              <p:cond delay="1250"/>
                            </p:stCondLst>
                            <p:childTnLst>
                              <p:par>
                                <p:cTn id="17" presetID="53" presetClass="entr" presetSubtype="52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anim calcmode="lin" valueType="num">
                                      <p:cBhvr>
                                        <p:cTn id="22" dur="500" fill="hold"/>
                                        <p:tgtEl>
                                          <p:spTgt spid="3"/>
                                        </p:tgtEl>
                                        <p:attrNameLst>
                                          <p:attrName>ppt_x</p:attrName>
                                        </p:attrNameLst>
                                      </p:cBhvr>
                                      <p:tavLst>
                                        <p:tav tm="0">
                                          <p:val>
                                            <p:fltVal val="0.5"/>
                                          </p:val>
                                        </p:tav>
                                        <p:tav tm="100000">
                                          <p:val>
                                            <p:strVal val="#ppt_x"/>
                                          </p:val>
                                        </p:tav>
                                      </p:tavLst>
                                    </p:anim>
                                    <p:anim calcmode="lin" valueType="num">
                                      <p:cBhvr>
                                        <p:cTn id="23" dur="500" fill="hold"/>
                                        <p:tgtEl>
                                          <p:spTgt spid="3"/>
                                        </p:tgtEl>
                                        <p:attrNameLst>
                                          <p:attrName>ppt_y</p:attrName>
                                        </p:attrNameLst>
                                      </p:cBhvr>
                                      <p:tavLst>
                                        <p:tav tm="0">
                                          <p:val>
                                            <p:fltVal val="0.5"/>
                                          </p:val>
                                        </p:tav>
                                        <p:tav tm="100000">
                                          <p:val>
                                            <p:strVal val="#ppt_y"/>
                                          </p:val>
                                        </p:tav>
                                      </p:tavLst>
                                    </p:anim>
                                  </p:childTnLst>
                                </p:cTn>
                              </p:par>
                            </p:childTnLst>
                          </p:cTn>
                        </p:par>
                        <p:par>
                          <p:cTn id="24" fill="hold">
                            <p:stCondLst>
                              <p:cond delay="1750"/>
                            </p:stCondLst>
                            <p:childTnLst>
                              <p:par>
                                <p:cTn id="25" presetID="22" presetClass="entr" presetSubtype="8"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par>
                          <p:cTn id="28" fill="hold">
                            <p:stCondLst>
                              <p:cond delay="2250"/>
                            </p:stCondLst>
                            <p:childTnLst>
                              <p:par>
                                <p:cTn id="29" presetID="53" presetClass="entr" presetSubtype="16"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p:cTn id="31" dur="500" fill="hold"/>
                                        <p:tgtEl>
                                          <p:spTgt spid="35"/>
                                        </p:tgtEl>
                                        <p:attrNameLst>
                                          <p:attrName>ppt_w</p:attrName>
                                        </p:attrNameLst>
                                      </p:cBhvr>
                                      <p:tavLst>
                                        <p:tav tm="0">
                                          <p:val>
                                            <p:fltVal val="0"/>
                                          </p:val>
                                        </p:tav>
                                        <p:tav tm="100000">
                                          <p:val>
                                            <p:strVal val="#ppt_w"/>
                                          </p:val>
                                        </p:tav>
                                      </p:tavLst>
                                    </p:anim>
                                    <p:anim calcmode="lin" valueType="num">
                                      <p:cBhvr>
                                        <p:cTn id="32" dur="500" fill="hold"/>
                                        <p:tgtEl>
                                          <p:spTgt spid="35"/>
                                        </p:tgtEl>
                                        <p:attrNameLst>
                                          <p:attrName>ppt_h</p:attrName>
                                        </p:attrNameLst>
                                      </p:cBhvr>
                                      <p:tavLst>
                                        <p:tav tm="0">
                                          <p:val>
                                            <p:fltVal val="0"/>
                                          </p:val>
                                        </p:tav>
                                        <p:tav tm="100000">
                                          <p:val>
                                            <p:strVal val="#ppt_h"/>
                                          </p:val>
                                        </p:tav>
                                      </p:tavLst>
                                    </p:anim>
                                    <p:animEffect transition="in" filter="fade">
                                      <p:cBhvr>
                                        <p:cTn id="33" dur="500"/>
                                        <p:tgtEl>
                                          <p:spTgt spid="35"/>
                                        </p:tgtEl>
                                      </p:cBhvr>
                                    </p:animEffect>
                                  </p:childTnLst>
                                </p:cTn>
                              </p:par>
                            </p:childTnLst>
                          </p:cTn>
                        </p:par>
                        <p:par>
                          <p:cTn id="34" fill="hold">
                            <p:stCondLst>
                              <p:cond delay="2750"/>
                            </p:stCondLst>
                            <p:childTnLst>
                              <p:par>
                                <p:cTn id="35" presetID="53" presetClass="entr" presetSubtype="16"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childTnLst>
                          </p:cTn>
                        </p:par>
                        <p:par>
                          <p:cTn id="40" fill="hold">
                            <p:stCondLst>
                              <p:cond delay="3250"/>
                            </p:stCondLst>
                            <p:childTnLst>
                              <p:par>
                                <p:cTn id="41" presetID="42"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anim calcmode="lin" valueType="num">
                                      <p:cBhvr>
                                        <p:cTn id="44" dur="1000" fill="hold"/>
                                        <p:tgtEl>
                                          <p:spTgt spid="21"/>
                                        </p:tgtEl>
                                        <p:attrNameLst>
                                          <p:attrName>ppt_x</p:attrName>
                                        </p:attrNameLst>
                                      </p:cBhvr>
                                      <p:tavLst>
                                        <p:tav tm="0">
                                          <p:val>
                                            <p:strVal val="#ppt_x"/>
                                          </p:val>
                                        </p:tav>
                                        <p:tav tm="100000">
                                          <p:val>
                                            <p:strVal val="#ppt_x"/>
                                          </p:val>
                                        </p:tav>
                                      </p:tavLst>
                                    </p:anim>
                                    <p:anim calcmode="lin" valueType="num">
                                      <p:cBhvr>
                                        <p:cTn id="45" dur="1000" fill="hold"/>
                                        <p:tgtEl>
                                          <p:spTgt spid="21"/>
                                        </p:tgtEl>
                                        <p:attrNameLst>
                                          <p:attrName>ppt_y</p:attrName>
                                        </p:attrNameLst>
                                      </p:cBhvr>
                                      <p:tavLst>
                                        <p:tav tm="0">
                                          <p:val>
                                            <p:strVal val="#ppt_y+.1"/>
                                          </p:val>
                                        </p:tav>
                                        <p:tav tm="100000">
                                          <p:val>
                                            <p:strVal val="#ppt_y"/>
                                          </p:val>
                                        </p:tav>
                                      </p:tavLst>
                                    </p:anim>
                                  </p:childTnLst>
                                </p:cTn>
                              </p:par>
                            </p:childTnLst>
                          </p:cTn>
                        </p:par>
                        <p:par>
                          <p:cTn id="46" fill="hold">
                            <p:stCondLst>
                              <p:cond delay="4250"/>
                            </p:stCondLst>
                            <p:childTnLst>
                              <p:par>
                                <p:cTn id="47" presetID="42"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1000"/>
                                        <p:tgtEl>
                                          <p:spTgt spid="27"/>
                                        </p:tgtEl>
                                      </p:cBhvr>
                                    </p:animEffect>
                                    <p:anim calcmode="lin" valueType="num">
                                      <p:cBhvr>
                                        <p:cTn id="50" dur="1000" fill="hold"/>
                                        <p:tgtEl>
                                          <p:spTgt spid="27"/>
                                        </p:tgtEl>
                                        <p:attrNameLst>
                                          <p:attrName>ppt_x</p:attrName>
                                        </p:attrNameLst>
                                      </p:cBhvr>
                                      <p:tavLst>
                                        <p:tav tm="0">
                                          <p:val>
                                            <p:strVal val="#ppt_x"/>
                                          </p:val>
                                        </p:tav>
                                        <p:tav tm="100000">
                                          <p:val>
                                            <p:strVal val="#ppt_x"/>
                                          </p:val>
                                        </p:tav>
                                      </p:tavLst>
                                    </p:anim>
                                    <p:anim calcmode="lin" valueType="num">
                                      <p:cBhvr>
                                        <p:cTn id="51" dur="1000" fill="hold"/>
                                        <p:tgtEl>
                                          <p:spTgt spid="27"/>
                                        </p:tgtEl>
                                        <p:attrNameLst>
                                          <p:attrName>ppt_y</p:attrName>
                                        </p:attrNameLst>
                                      </p:cBhvr>
                                      <p:tavLst>
                                        <p:tav tm="0">
                                          <p:val>
                                            <p:strVal val="#ppt_y+.1"/>
                                          </p:val>
                                        </p:tav>
                                        <p:tav tm="100000">
                                          <p:val>
                                            <p:strVal val="#ppt_y"/>
                                          </p:val>
                                        </p:tav>
                                      </p:tavLst>
                                    </p:anim>
                                  </p:childTnLst>
                                </p:cTn>
                              </p:par>
                            </p:childTnLst>
                          </p:cTn>
                        </p:par>
                        <p:par>
                          <p:cTn id="52" fill="hold">
                            <p:stCondLst>
                              <p:cond delay="5250"/>
                            </p:stCondLst>
                            <p:childTnLst>
                              <p:par>
                                <p:cTn id="53" presetID="53" presetClass="entr" presetSubtype="16"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p:cTn id="55" dur="500" fill="hold"/>
                                        <p:tgtEl>
                                          <p:spTgt spid="36"/>
                                        </p:tgtEl>
                                        <p:attrNameLst>
                                          <p:attrName>ppt_w</p:attrName>
                                        </p:attrNameLst>
                                      </p:cBhvr>
                                      <p:tavLst>
                                        <p:tav tm="0">
                                          <p:val>
                                            <p:fltVal val="0"/>
                                          </p:val>
                                        </p:tav>
                                        <p:tav tm="100000">
                                          <p:val>
                                            <p:strVal val="#ppt_w"/>
                                          </p:val>
                                        </p:tav>
                                      </p:tavLst>
                                    </p:anim>
                                    <p:anim calcmode="lin" valueType="num">
                                      <p:cBhvr>
                                        <p:cTn id="56" dur="500" fill="hold"/>
                                        <p:tgtEl>
                                          <p:spTgt spid="36"/>
                                        </p:tgtEl>
                                        <p:attrNameLst>
                                          <p:attrName>ppt_h</p:attrName>
                                        </p:attrNameLst>
                                      </p:cBhvr>
                                      <p:tavLst>
                                        <p:tav tm="0">
                                          <p:val>
                                            <p:fltVal val="0"/>
                                          </p:val>
                                        </p:tav>
                                        <p:tav tm="100000">
                                          <p:val>
                                            <p:strVal val="#ppt_h"/>
                                          </p:val>
                                        </p:tav>
                                      </p:tavLst>
                                    </p:anim>
                                    <p:animEffect transition="in" filter="fade">
                                      <p:cBhvr>
                                        <p:cTn id="57" dur="500"/>
                                        <p:tgtEl>
                                          <p:spTgt spid="36"/>
                                        </p:tgtEl>
                                      </p:cBhvr>
                                    </p:animEffect>
                                  </p:childTnLst>
                                </p:cTn>
                              </p:par>
                            </p:childTnLst>
                          </p:cTn>
                        </p:par>
                        <p:par>
                          <p:cTn id="58" fill="hold">
                            <p:stCondLst>
                              <p:cond delay="5750"/>
                            </p:stCondLst>
                            <p:childTnLst>
                              <p:par>
                                <p:cTn id="59" presetID="53" presetClass="entr" presetSubtype="528" fill="hold" grpId="0" nodeType="after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Effect transition="in" filter="fade">
                                      <p:cBhvr>
                                        <p:cTn id="63" dur="500"/>
                                        <p:tgtEl>
                                          <p:spTgt spid="29"/>
                                        </p:tgtEl>
                                      </p:cBhvr>
                                    </p:animEffect>
                                    <p:anim calcmode="lin" valueType="num">
                                      <p:cBhvr>
                                        <p:cTn id="64" dur="500" fill="hold"/>
                                        <p:tgtEl>
                                          <p:spTgt spid="29"/>
                                        </p:tgtEl>
                                        <p:attrNameLst>
                                          <p:attrName>ppt_x</p:attrName>
                                        </p:attrNameLst>
                                      </p:cBhvr>
                                      <p:tavLst>
                                        <p:tav tm="0">
                                          <p:val>
                                            <p:fltVal val="0.5"/>
                                          </p:val>
                                        </p:tav>
                                        <p:tav tm="100000">
                                          <p:val>
                                            <p:strVal val="#ppt_x"/>
                                          </p:val>
                                        </p:tav>
                                      </p:tavLst>
                                    </p:anim>
                                    <p:anim calcmode="lin" valueType="num">
                                      <p:cBhvr>
                                        <p:cTn id="65" dur="500" fill="hold"/>
                                        <p:tgtEl>
                                          <p:spTgt spid="29"/>
                                        </p:tgtEl>
                                        <p:attrNameLst>
                                          <p:attrName>ppt_y</p:attrName>
                                        </p:attrNameLst>
                                      </p:cBhvr>
                                      <p:tavLst>
                                        <p:tav tm="0">
                                          <p:val>
                                            <p:fltVal val="0.5"/>
                                          </p:val>
                                        </p:tav>
                                        <p:tav tm="100000">
                                          <p:val>
                                            <p:strVal val="#ppt_y"/>
                                          </p:val>
                                        </p:tav>
                                      </p:tavLst>
                                    </p:anim>
                                  </p:childTnLst>
                                </p:cTn>
                              </p:par>
                            </p:childTnLst>
                          </p:cTn>
                        </p:par>
                        <p:par>
                          <p:cTn id="66" fill="hold">
                            <p:stCondLst>
                              <p:cond delay="6250"/>
                            </p:stCondLst>
                            <p:childTnLst>
                              <p:par>
                                <p:cTn id="67" presetID="42" presetClass="entr" presetSubtype="0" fill="hold" grpId="0" nodeType="after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1000"/>
                                        <p:tgtEl>
                                          <p:spTgt spid="10"/>
                                        </p:tgtEl>
                                      </p:cBhvr>
                                    </p:animEffect>
                                    <p:anim calcmode="lin" valueType="num">
                                      <p:cBhvr>
                                        <p:cTn id="70" dur="1000" fill="hold"/>
                                        <p:tgtEl>
                                          <p:spTgt spid="10"/>
                                        </p:tgtEl>
                                        <p:attrNameLst>
                                          <p:attrName>ppt_x</p:attrName>
                                        </p:attrNameLst>
                                      </p:cBhvr>
                                      <p:tavLst>
                                        <p:tav tm="0">
                                          <p:val>
                                            <p:strVal val="#ppt_x"/>
                                          </p:val>
                                        </p:tav>
                                        <p:tav tm="100000">
                                          <p:val>
                                            <p:strVal val="#ppt_x"/>
                                          </p:val>
                                        </p:tav>
                                      </p:tavLst>
                                    </p:anim>
                                    <p:anim calcmode="lin" valueType="num">
                                      <p:cBhvr>
                                        <p:cTn id="71" dur="1000" fill="hold"/>
                                        <p:tgtEl>
                                          <p:spTgt spid="10"/>
                                        </p:tgtEl>
                                        <p:attrNameLst>
                                          <p:attrName>ppt_y</p:attrName>
                                        </p:attrNameLst>
                                      </p:cBhvr>
                                      <p:tavLst>
                                        <p:tav tm="0">
                                          <p:val>
                                            <p:strVal val="#ppt_y+.1"/>
                                          </p:val>
                                        </p:tav>
                                        <p:tav tm="100000">
                                          <p:val>
                                            <p:strVal val="#ppt_y"/>
                                          </p:val>
                                        </p:tav>
                                      </p:tavLst>
                                    </p:anim>
                                  </p:childTnLst>
                                </p:cTn>
                              </p:par>
                            </p:childTnLst>
                          </p:cTn>
                        </p:par>
                        <p:par>
                          <p:cTn id="72" fill="hold">
                            <p:stCondLst>
                              <p:cond delay="7250"/>
                            </p:stCondLst>
                            <p:childTnLst>
                              <p:par>
                                <p:cTn id="73" presetID="42" presetClass="entr" presetSubtype="0"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1000"/>
                                        <p:tgtEl>
                                          <p:spTgt spid="32"/>
                                        </p:tgtEl>
                                      </p:cBhvr>
                                    </p:animEffect>
                                    <p:anim calcmode="lin" valueType="num">
                                      <p:cBhvr>
                                        <p:cTn id="76" dur="1000" fill="hold"/>
                                        <p:tgtEl>
                                          <p:spTgt spid="32"/>
                                        </p:tgtEl>
                                        <p:attrNameLst>
                                          <p:attrName>ppt_x</p:attrName>
                                        </p:attrNameLst>
                                      </p:cBhvr>
                                      <p:tavLst>
                                        <p:tav tm="0">
                                          <p:val>
                                            <p:strVal val="#ppt_x"/>
                                          </p:val>
                                        </p:tav>
                                        <p:tav tm="100000">
                                          <p:val>
                                            <p:strVal val="#ppt_x"/>
                                          </p:val>
                                        </p:tav>
                                      </p:tavLst>
                                    </p:anim>
                                    <p:anim calcmode="lin" valueType="num">
                                      <p:cBhvr>
                                        <p:cTn id="77" dur="1000" fill="hold"/>
                                        <p:tgtEl>
                                          <p:spTgt spid="32"/>
                                        </p:tgtEl>
                                        <p:attrNameLst>
                                          <p:attrName>ppt_y</p:attrName>
                                        </p:attrNameLst>
                                      </p:cBhvr>
                                      <p:tavLst>
                                        <p:tav tm="0">
                                          <p:val>
                                            <p:strVal val="#ppt_y+.1"/>
                                          </p:val>
                                        </p:tav>
                                        <p:tav tm="100000">
                                          <p:val>
                                            <p:strVal val="#ppt_y"/>
                                          </p:val>
                                        </p:tav>
                                      </p:tavLst>
                                    </p:anim>
                                  </p:childTnLst>
                                </p:cTn>
                              </p:par>
                            </p:childTnLst>
                          </p:cTn>
                        </p:par>
                        <p:par>
                          <p:cTn id="78" fill="hold">
                            <p:stCondLst>
                              <p:cond delay="8250"/>
                            </p:stCondLst>
                            <p:childTnLst>
                              <p:par>
                                <p:cTn id="79" presetID="53" presetClass="entr" presetSubtype="16" fill="hold" grpId="0" nodeType="afterEffect">
                                  <p:stCondLst>
                                    <p:cond delay="0"/>
                                  </p:stCondLst>
                                  <p:childTnLst>
                                    <p:set>
                                      <p:cBhvr>
                                        <p:cTn id="80" dur="1" fill="hold">
                                          <p:stCondLst>
                                            <p:cond delay="0"/>
                                          </p:stCondLst>
                                        </p:cTn>
                                        <p:tgtEl>
                                          <p:spTgt spid="37"/>
                                        </p:tgtEl>
                                        <p:attrNameLst>
                                          <p:attrName>style.visibility</p:attrName>
                                        </p:attrNameLst>
                                      </p:cBhvr>
                                      <p:to>
                                        <p:strVal val="visible"/>
                                      </p:to>
                                    </p:set>
                                    <p:anim calcmode="lin" valueType="num">
                                      <p:cBhvr>
                                        <p:cTn id="81" dur="500" fill="hold"/>
                                        <p:tgtEl>
                                          <p:spTgt spid="37"/>
                                        </p:tgtEl>
                                        <p:attrNameLst>
                                          <p:attrName>ppt_w</p:attrName>
                                        </p:attrNameLst>
                                      </p:cBhvr>
                                      <p:tavLst>
                                        <p:tav tm="0">
                                          <p:val>
                                            <p:fltVal val="0"/>
                                          </p:val>
                                        </p:tav>
                                        <p:tav tm="100000">
                                          <p:val>
                                            <p:strVal val="#ppt_w"/>
                                          </p:val>
                                        </p:tav>
                                      </p:tavLst>
                                    </p:anim>
                                    <p:anim calcmode="lin" valueType="num">
                                      <p:cBhvr>
                                        <p:cTn id="82" dur="500" fill="hold"/>
                                        <p:tgtEl>
                                          <p:spTgt spid="37"/>
                                        </p:tgtEl>
                                        <p:attrNameLst>
                                          <p:attrName>ppt_h</p:attrName>
                                        </p:attrNameLst>
                                      </p:cBhvr>
                                      <p:tavLst>
                                        <p:tav tm="0">
                                          <p:val>
                                            <p:fltVal val="0"/>
                                          </p:val>
                                        </p:tav>
                                        <p:tav tm="100000">
                                          <p:val>
                                            <p:strVal val="#ppt_h"/>
                                          </p:val>
                                        </p:tav>
                                      </p:tavLst>
                                    </p:anim>
                                    <p:animEffect transition="in" filter="fade">
                                      <p:cBhvr>
                                        <p:cTn id="83" dur="500"/>
                                        <p:tgtEl>
                                          <p:spTgt spid="37"/>
                                        </p:tgtEl>
                                      </p:cBhvr>
                                    </p:animEffect>
                                  </p:childTnLst>
                                </p:cTn>
                              </p:par>
                            </p:childTnLst>
                          </p:cTn>
                        </p:par>
                        <p:par>
                          <p:cTn id="84" fill="hold">
                            <p:stCondLst>
                              <p:cond delay="8750"/>
                            </p:stCondLst>
                            <p:childTnLst>
                              <p:par>
                                <p:cTn id="85" presetID="53" presetClass="entr" presetSubtype="528"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p:cTn id="87" dur="500" fill="hold"/>
                                        <p:tgtEl>
                                          <p:spTgt spid="30"/>
                                        </p:tgtEl>
                                        <p:attrNameLst>
                                          <p:attrName>ppt_w</p:attrName>
                                        </p:attrNameLst>
                                      </p:cBhvr>
                                      <p:tavLst>
                                        <p:tav tm="0">
                                          <p:val>
                                            <p:fltVal val="0"/>
                                          </p:val>
                                        </p:tav>
                                        <p:tav tm="100000">
                                          <p:val>
                                            <p:strVal val="#ppt_w"/>
                                          </p:val>
                                        </p:tav>
                                      </p:tavLst>
                                    </p:anim>
                                    <p:anim calcmode="lin" valueType="num">
                                      <p:cBhvr>
                                        <p:cTn id="88" dur="500" fill="hold"/>
                                        <p:tgtEl>
                                          <p:spTgt spid="30"/>
                                        </p:tgtEl>
                                        <p:attrNameLst>
                                          <p:attrName>ppt_h</p:attrName>
                                        </p:attrNameLst>
                                      </p:cBhvr>
                                      <p:tavLst>
                                        <p:tav tm="0">
                                          <p:val>
                                            <p:fltVal val="0"/>
                                          </p:val>
                                        </p:tav>
                                        <p:tav tm="100000">
                                          <p:val>
                                            <p:strVal val="#ppt_h"/>
                                          </p:val>
                                        </p:tav>
                                      </p:tavLst>
                                    </p:anim>
                                    <p:animEffect transition="in" filter="fade">
                                      <p:cBhvr>
                                        <p:cTn id="89" dur="500"/>
                                        <p:tgtEl>
                                          <p:spTgt spid="30"/>
                                        </p:tgtEl>
                                      </p:cBhvr>
                                    </p:animEffect>
                                    <p:anim calcmode="lin" valueType="num">
                                      <p:cBhvr>
                                        <p:cTn id="90" dur="500" fill="hold"/>
                                        <p:tgtEl>
                                          <p:spTgt spid="30"/>
                                        </p:tgtEl>
                                        <p:attrNameLst>
                                          <p:attrName>ppt_x</p:attrName>
                                        </p:attrNameLst>
                                      </p:cBhvr>
                                      <p:tavLst>
                                        <p:tav tm="0">
                                          <p:val>
                                            <p:fltVal val="0.5"/>
                                          </p:val>
                                        </p:tav>
                                        <p:tav tm="100000">
                                          <p:val>
                                            <p:strVal val="#ppt_x"/>
                                          </p:val>
                                        </p:tav>
                                      </p:tavLst>
                                    </p:anim>
                                    <p:anim calcmode="lin" valueType="num">
                                      <p:cBhvr>
                                        <p:cTn id="91" dur="500" fill="hold"/>
                                        <p:tgtEl>
                                          <p:spTgt spid="30"/>
                                        </p:tgtEl>
                                        <p:attrNameLst>
                                          <p:attrName>ppt_y</p:attrName>
                                        </p:attrNameLst>
                                      </p:cBhvr>
                                      <p:tavLst>
                                        <p:tav tm="0">
                                          <p:val>
                                            <p:fltVal val="0.5"/>
                                          </p:val>
                                        </p:tav>
                                        <p:tav tm="100000">
                                          <p:val>
                                            <p:strVal val="#ppt_y"/>
                                          </p:val>
                                        </p:tav>
                                      </p:tavLst>
                                    </p:anim>
                                  </p:childTnLst>
                                </p:cTn>
                              </p:par>
                            </p:childTnLst>
                          </p:cTn>
                        </p:par>
                        <p:par>
                          <p:cTn id="92" fill="hold">
                            <p:stCondLst>
                              <p:cond delay="9250"/>
                            </p:stCondLst>
                            <p:childTnLst>
                              <p:par>
                                <p:cTn id="93" presetID="42" presetClass="entr" presetSubtype="0" fill="hold" nodeType="after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fade">
                                      <p:cBhvr>
                                        <p:cTn id="95" dur="1000"/>
                                        <p:tgtEl>
                                          <p:spTgt spid="12"/>
                                        </p:tgtEl>
                                      </p:cBhvr>
                                    </p:animEffect>
                                    <p:anim calcmode="lin" valueType="num">
                                      <p:cBhvr>
                                        <p:cTn id="96" dur="1000" fill="hold"/>
                                        <p:tgtEl>
                                          <p:spTgt spid="12"/>
                                        </p:tgtEl>
                                        <p:attrNameLst>
                                          <p:attrName>ppt_x</p:attrName>
                                        </p:attrNameLst>
                                      </p:cBhvr>
                                      <p:tavLst>
                                        <p:tav tm="0">
                                          <p:val>
                                            <p:strVal val="#ppt_x"/>
                                          </p:val>
                                        </p:tav>
                                        <p:tav tm="100000">
                                          <p:val>
                                            <p:strVal val="#ppt_x"/>
                                          </p:val>
                                        </p:tav>
                                      </p:tavLst>
                                    </p:anim>
                                    <p:anim calcmode="lin" valueType="num">
                                      <p:cBhvr>
                                        <p:cTn id="97" dur="1000" fill="hold"/>
                                        <p:tgtEl>
                                          <p:spTgt spid="12"/>
                                        </p:tgtEl>
                                        <p:attrNameLst>
                                          <p:attrName>ppt_y</p:attrName>
                                        </p:attrNameLst>
                                      </p:cBhvr>
                                      <p:tavLst>
                                        <p:tav tm="0">
                                          <p:val>
                                            <p:strVal val="#ppt_y+.1"/>
                                          </p:val>
                                        </p:tav>
                                        <p:tav tm="100000">
                                          <p:val>
                                            <p:strVal val="#ppt_y"/>
                                          </p:val>
                                        </p:tav>
                                      </p:tavLst>
                                    </p:anim>
                                  </p:childTnLst>
                                </p:cTn>
                              </p:par>
                            </p:childTnLst>
                          </p:cTn>
                        </p:par>
                        <p:par>
                          <p:cTn id="98" fill="hold">
                            <p:stCondLst>
                              <p:cond delay="10250"/>
                            </p:stCondLst>
                            <p:childTnLst>
                              <p:par>
                                <p:cTn id="99" presetID="42" presetClass="entr" presetSubtype="0" fill="hold" grpId="0" nodeType="after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fade">
                                      <p:cBhvr>
                                        <p:cTn id="101" dur="1000"/>
                                        <p:tgtEl>
                                          <p:spTgt spid="33"/>
                                        </p:tgtEl>
                                      </p:cBhvr>
                                    </p:animEffect>
                                    <p:anim calcmode="lin" valueType="num">
                                      <p:cBhvr>
                                        <p:cTn id="102" dur="1000" fill="hold"/>
                                        <p:tgtEl>
                                          <p:spTgt spid="33"/>
                                        </p:tgtEl>
                                        <p:attrNameLst>
                                          <p:attrName>ppt_x</p:attrName>
                                        </p:attrNameLst>
                                      </p:cBhvr>
                                      <p:tavLst>
                                        <p:tav tm="0">
                                          <p:val>
                                            <p:strVal val="#ppt_x"/>
                                          </p:val>
                                        </p:tav>
                                        <p:tav tm="100000">
                                          <p:val>
                                            <p:strVal val="#ppt_x"/>
                                          </p:val>
                                        </p:tav>
                                      </p:tavLst>
                                    </p:anim>
                                    <p:anim calcmode="lin" valueType="num">
                                      <p:cBhvr>
                                        <p:cTn id="103" dur="1000" fill="hold"/>
                                        <p:tgtEl>
                                          <p:spTgt spid="33"/>
                                        </p:tgtEl>
                                        <p:attrNameLst>
                                          <p:attrName>ppt_y</p:attrName>
                                        </p:attrNameLst>
                                      </p:cBhvr>
                                      <p:tavLst>
                                        <p:tav tm="0">
                                          <p:val>
                                            <p:strVal val="#ppt_y+.1"/>
                                          </p:val>
                                        </p:tav>
                                        <p:tav tm="100000">
                                          <p:val>
                                            <p:strVal val="#ppt_y"/>
                                          </p:val>
                                        </p:tav>
                                      </p:tavLst>
                                    </p:anim>
                                  </p:childTnLst>
                                </p:cTn>
                              </p:par>
                            </p:childTnLst>
                          </p:cTn>
                        </p:par>
                        <p:par>
                          <p:cTn id="104" fill="hold">
                            <p:stCondLst>
                              <p:cond delay="11250"/>
                            </p:stCondLst>
                            <p:childTnLst>
                              <p:par>
                                <p:cTn id="105" presetID="53" presetClass="entr" presetSubtype="16" fill="hold" grpId="0" nodeType="afterEffect">
                                  <p:stCondLst>
                                    <p:cond delay="0"/>
                                  </p:stCondLst>
                                  <p:childTnLst>
                                    <p:set>
                                      <p:cBhvr>
                                        <p:cTn id="106" dur="1" fill="hold">
                                          <p:stCondLst>
                                            <p:cond delay="0"/>
                                          </p:stCondLst>
                                        </p:cTn>
                                        <p:tgtEl>
                                          <p:spTgt spid="38"/>
                                        </p:tgtEl>
                                        <p:attrNameLst>
                                          <p:attrName>style.visibility</p:attrName>
                                        </p:attrNameLst>
                                      </p:cBhvr>
                                      <p:to>
                                        <p:strVal val="visible"/>
                                      </p:to>
                                    </p:set>
                                    <p:anim calcmode="lin" valueType="num">
                                      <p:cBhvr>
                                        <p:cTn id="107" dur="500" fill="hold"/>
                                        <p:tgtEl>
                                          <p:spTgt spid="38"/>
                                        </p:tgtEl>
                                        <p:attrNameLst>
                                          <p:attrName>ppt_w</p:attrName>
                                        </p:attrNameLst>
                                      </p:cBhvr>
                                      <p:tavLst>
                                        <p:tav tm="0">
                                          <p:val>
                                            <p:fltVal val="0"/>
                                          </p:val>
                                        </p:tav>
                                        <p:tav tm="100000">
                                          <p:val>
                                            <p:strVal val="#ppt_w"/>
                                          </p:val>
                                        </p:tav>
                                      </p:tavLst>
                                    </p:anim>
                                    <p:anim calcmode="lin" valueType="num">
                                      <p:cBhvr>
                                        <p:cTn id="108" dur="500" fill="hold"/>
                                        <p:tgtEl>
                                          <p:spTgt spid="38"/>
                                        </p:tgtEl>
                                        <p:attrNameLst>
                                          <p:attrName>ppt_h</p:attrName>
                                        </p:attrNameLst>
                                      </p:cBhvr>
                                      <p:tavLst>
                                        <p:tav tm="0">
                                          <p:val>
                                            <p:fltVal val="0"/>
                                          </p:val>
                                        </p:tav>
                                        <p:tav tm="100000">
                                          <p:val>
                                            <p:strVal val="#ppt_h"/>
                                          </p:val>
                                        </p:tav>
                                      </p:tavLst>
                                    </p:anim>
                                    <p:animEffect transition="in" filter="fade">
                                      <p:cBhvr>
                                        <p:cTn id="109" dur="500"/>
                                        <p:tgtEl>
                                          <p:spTgt spid="38"/>
                                        </p:tgtEl>
                                      </p:cBhvr>
                                    </p:animEffect>
                                  </p:childTnLst>
                                </p:cTn>
                              </p:par>
                            </p:childTnLst>
                          </p:cTn>
                        </p:par>
                        <p:par>
                          <p:cTn id="110" fill="hold">
                            <p:stCondLst>
                              <p:cond delay="11750"/>
                            </p:stCondLst>
                            <p:childTnLst>
                              <p:par>
                                <p:cTn id="111" presetID="53" presetClass="entr" presetSubtype="528" fill="hold" grpId="0" nodeType="afterEffect">
                                  <p:stCondLst>
                                    <p:cond delay="0"/>
                                  </p:stCondLst>
                                  <p:childTnLst>
                                    <p:set>
                                      <p:cBhvr>
                                        <p:cTn id="112" dur="1" fill="hold">
                                          <p:stCondLst>
                                            <p:cond delay="0"/>
                                          </p:stCondLst>
                                        </p:cTn>
                                        <p:tgtEl>
                                          <p:spTgt spid="31"/>
                                        </p:tgtEl>
                                        <p:attrNameLst>
                                          <p:attrName>style.visibility</p:attrName>
                                        </p:attrNameLst>
                                      </p:cBhvr>
                                      <p:to>
                                        <p:strVal val="visible"/>
                                      </p:to>
                                    </p:set>
                                    <p:anim calcmode="lin" valueType="num">
                                      <p:cBhvr>
                                        <p:cTn id="113" dur="500" fill="hold"/>
                                        <p:tgtEl>
                                          <p:spTgt spid="31"/>
                                        </p:tgtEl>
                                        <p:attrNameLst>
                                          <p:attrName>ppt_w</p:attrName>
                                        </p:attrNameLst>
                                      </p:cBhvr>
                                      <p:tavLst>
                                        <p:tav tm="0">
                                          <p:val>
                                            <p:fltVal val="0"/>
                                          </p:val>
                                        </p:tav>
                                        <p:tav tm="100000">
                                          <p:val>
                                            <p:strVal val="#ppt_w"/>
                                          </p:val>
                                        </p:tav>
                                      </p:tavLst>
                                    </p:anim>
                                    <p:anim calcmode="lin" valueType="num">
                                      <p:cBhvr>
                                        <p:cTn id="114" dur="500" fill="hold"/>
                                        <p:tgtEl>
                                          <p:spTgt spid="31"/>
                                        </p:tgtEl>
                                        <p:attrNameLst>
                                          <p:attrName>ppt_h</p:attrName>
                                        </p:attrNameLst>
                                      </p:cBhvr>
                                      <p:tavLst>
                                        <p:tav tm="0">
                                          <p:val>
                                            <p:fltVal val="0"/>
                                          </p:val>
                                        </p:tav>
                                        <p:tav tm="100000">
                                          <p:val>
                                            <p:strVal val="#ppt_h"/>
                                          </p:val>
                                        </p:tav>
                                      </p:tavLst>
                                    </p:anim>
                                    <p:animEffect transition="in" filter="fade">
                                      <p:cBhvr>
                                        <p:cTn id="115" dur="500"/>
                                        <p:tgtEl>
                                          <p:spTgt spid="31"/>
                                        </p:tgtEl>
                                      </p:cBhvr>
                                    </p:animEffect>
                                    <p:anim calcmode="lin" valueType="num">
                                      <p:cBhvr>
                                        <p:cTn id="116" dur="500" fill="hold"/>
                                        <p:tgtEl>
                                          <p:spTgt spid="31"/>
                                        </p:tgtEl>
                                        <p:attrNameLst>
                                          <p:attrName>ppt_x</p:attrName>
                                        </p:attrNameLst>
                                      </p:cBhvr>
                                      <p:tavLst>
                                        <p:tav tm="0">
                                          <p:val>
                                            <p:fltVal val="0.5"/>
                                          </p:val>
                                        </p:tav>
                                        <p:tav tm="100000">
                                          <p:val>
                                            <p:strVal val="#ppt_x"/>
                                          </p:val>
                                        </p:tav>
                                      </p:tavLst>
                                    </p:anim>
                                    <p:anim calcmode="lin" valueType="num">
                                      <p:cBhvr>
                                        <p:cTn id="117" dur="500" fill="hold"/>
                                        <p:tgtEl>
                                          <p:spTgt spid="31"/>
                                        </p:tgtEl>
                                        <p:attrNameLst>
                                          <p:attrName>ppt_y</p:attrName>
                                        </p:attrNameLst>
                                      </p:cBhvr>
                                      <p:tavLst>
                                        <p:tav tm="0">
                                          <p:val>
                                            <p:fltVal val="0.5"/>
                                          </p:val>
                                        </p:tav>
                                        <p:tav tm="100000">
                                          <p:val>
                                            <p:strVal val="#ppt_y"/>
                                          </p:val>
                                        </p:tav>
                                      </p:tavLst>
                                    </p:anim>
                                  </p:childTnLst>
                                </p:cTn>
                              </p:par>
                            </p:childTnLst>
                          </p:cTn>
                        </p:par>
                        <p:par>
                          <p:cTn id="118" fill="hold">
                            <p:stCondLst>
                              <p:cond delay="12250"/>
                            </p:stCondLst>
                            <p:childTnLst>
                              <p:par>
                                <p:cTn id="119" presetID="42" presetClass="entr" presetSubtype="0" fill="hold" grpId="0" nodeType="afterEffect">
                                  <p:stCondLst>
                                    <p:cond delay="0"/>
                                  </p:stCondLst>
                                  <p:childTnLst>
                                    <p:set>
                                      <p:cBhvr>
                                        <p:cTn id="120" dur="1" fill="hold">
                                          <p:stCondLst>
                                            <p:cond delay="0"/>
                                          </p:stCondLst>
                                        </p:cTn>
                                        <p:tgtEl>
                                          <p:spTgt spid="11"/>
                                        </p:tgtEl>
                                        <p:attrNameLst>
                                          <p:attrName>style.visibility</p:attrName>
                                        </p:attrNameLst>
                                      </p:cBhvr>
                                      <p:to>
                                        <p:strVal val="visible"/>
                                      </p:to>
                                    </p:set>
                                    <p:animEffect transition="in" filter="fade">
                                      <p:cBhvr>
                                        <p:cTn id="121" dur="1000"/>
                                        <p:tgtEl>
                                          <p:spTgt spid="11"/>
                                        </p:tgtEl>
                                      </p:cBhvr>
                                    </p:animEffect>
                                    <p:anim calcmode="lin" valueType="num">
                                      <p:cBhvr>
                                        <p:cTn id="122" dur="1000" fill="hold"/>
                                        <p:tgtEl>
                                          <p:spTgt spid="11"/>
                                        </p:tgtEl>
                                        <p:attrNameLst>
                                          <p:attrName>ppt_x</p:attrName>
                                        </p:attrNameLst>
                                      </p:cBhvr>
                                      <p:tavLst>
                                        <p:tav tm="0">
                                          <p:val>
                                            <p:strVal val="#ppt_x"/>
                                          </p:val>
                                        </p:tav>
                                        <p:tav tm="100000">
                                          <p:val>
                                            <p:strVal val="#ppt_x"/>
                                          </p:val>
                                        </p:tav>
                                      </p:tavLst>
                                    </p:anim>
                                    <p:anim calcmode="lin" valueType="num">
                                      <p:cBhvr>
                                        <p:cTn id="123" dur="1000" fill="hold"/>
                                        <p:tgtEl>
                                          <p:spTgt spid="11"/>
                                        </p:tgtEl>
                                        <p:attrNameLst>
                                          <p:attrName>ppt_y</p:attrName>
                                        </p:attrNameLst>
                                      </p:cBhvr>
                                      <p:tavLst>
                                        <p:tav tm="0">
                                          <p:val>
                                            <p:strVal val="#ppt_y+.1"/>
                                          </p:val>
                                        </p:tav>
                                        <p:tav tm="100000">
                                          <p:val>
                                            <p:strVal val="#ppt_y"/>
                                          </p:val>
                                        </p:tav>
                                      </p:tavLst>
                                    </p:anim>
                                  </p:childTnLst>
                                </p:cTn>
                              </p:par>
                            </p:childTnLst>
                          </p:cTn>
                        </p:par>
                        <p:par>
                          <p:cTn id="124" fill="hold">
                            <p:stCondLst>
                              <p:cond delay="13250"/>
                            </p:stCondLst>
                            <p:childTnLst>
                              <p:par>
                                <p:cTn id="125" presetID="42"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1000"/>
                                        <p:tgtEl>
                                          <p:spTgt spid="34"/>
                                        </p:tgtEl>
                                      </p:cBhvr>
                                    </p:animEffect>
                                    <p:anim calcmode="lin" valueType="num">
                                      <p:cBhvr>
                                        <p:cTn id="128" dur="1000" fill="hold"/>
                                        <p:tgtEl>
                                          <p:spTgt spid="34"/>
                                        </p:tgtEl>
                                        <p:attrNameLst>
                                          <p:attrName>ppt_x</p:attrName>
                                        </p:attrNameLst>
                                      </p:cBhvr>
                                      <p:tavLst>
                                        <p:tav tm="0">
                                          <p:val>
                                            <p:strVal val="#ppt_x"/>
                                          </p:val>
                                        </p:tav>
                                        <p:tav tm="100000">
                                          <p:val>
                                            <p:strVal val="#ppt_x"/>
                                          </p:val>
                                        </p:tav>
                                      </p:tavLst>
                                    </p:anim>
                                    <p:anim calcmode="lin" valueType="num">
                                      <p:cBhvr>
                                        <p:cTn id="12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6" grpId="0"/>
      <p:bldP spid="27" grpId="0"/>
      <p:bldP spid="29" grpId="0" animBg="1"/>
      <p:bldP spid="30" grpId="0" animBg="1"/>
      <p:bldP spid="31" grpId="0" animBg="1"/>
      <p:bldP spid="10" grpId="0" animBg="1"/>
      <p:bldP spid="11" grpId="0" animBg="1"/>
      <p:bldP spid="32" grpId="0"/>
      <p:bldP spid="33" grpId="0"/>
      <p:bldP spid="34" grpId="0"/>
      <p:bldP spid="3" grpId="0" animBg="1"/>
      <p:bldP spid="35" grpId="0"/>
      <p:bldP spid="36" grpId="0"/>
      <p:bldP spid="37" grpId="0"/>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p:cNvSpPr>
          <p:nvPr/>
        </p:nvSpPr>
        <p:spPr>
          <a:xfrm>
            <a:off x="3973686" y="1261101"/>
            <a:ext cx="2560320" cy="3200400"/>
          </a:xfrm>
          <a:prstGeom prst="rect">
            <a:avLst/>
          </a:prstGeom>
          <a:blipFill>
            <a:blip r:embed="rId2"/>
            <a:stretch>
              <a:fillRect/>
            </a:stretch>
          </a:blipFill>
          <a:ln w="6350">
            <a:solidFill>
              <a:schemeClr val="bg1"/>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370046" y="304456"/>
            <a:ext cx="5845156" cy="1077095"/>
            <a:chOff x="587022" y="976809"/>
            <a:chExt cx="5845156" cy="1077095"/>
          </a:xfrm>
        </p:grpSpPr>
        <p:sp>
          <p:nvSpPr>
            <p:cNvPr id="13" name="TextBox 12"/>
            <p:cNvSpPr txBox="1"/>
            <p:nvPr/>
          </p:nvSpPr>
          <p:spPr>
            <a:xfrm>
              <a:off x="587022" y="976809"/>
              <a:ext cx="5508978" cy="769441"/>
            </a:xfrm>
            <a:prstGeom prst="rect">
              <a:avLst/>
            </a:prstGeom>
            <a:noFill/>
          </p:spPr>
          <p:txBody>
            <a:bodyPr wrap="square" rtlCol="0">
              <a:spAutoFit/>
            </a:bodyPr>
            <a:lstStyle/>
            <a:p>
              <a:r>
                <a:rPr lang="en-US" sz="4400" b="1" dirty="0">
                  <a:solidFill>
                    <a:schemeClr val="bg1"/>
                  </a:solidFill>
                  <a:latin typeface="Candara" panose="020E0502030303020204" pitchFamily="34" charset="0"/>
                </a:rPr>
                <a:t>TITLE GOES HERE</a:t>
              </a:r>
            </a:p>
          </p:txBody>
        </p:sp>
        <p:sp>
          <p:nvSpPr>
            <p:cNvPr id="14" name="TextBox 13"/>
            <p:cNvSpPr txBox="1"/>
            <p:nvPr/>
          </p:nvSpPr>
          <p:spPr>
            <a:xfrm>
              <a:off x="612683" y="1684572"/>
              <a:ext cx="5819495" cy="369332"/>
            </a:xfrm>
            <a:prstGeom prst="rect">
              <a:avLst/>
            </a:prstGeom>
            <a:noFill/>
          </p:spPr>
          <p:txBody>
            <a:bodyPr wrap="square" rtlCol="0">
              <a:spAutoFit/>
            </a:bodyPr>
            <a:lstStyle/>
            <a:p>
              <a:r>
                <a:rPr lang="en-US" dirty="0">
                  <a:solidFill>
                    <a:schemeClr val="bg1">
                      <a:lumMod val="85000"/>
                    </a:schemeClr>
                  </a:solidFill>
                  <a:latin typeface="Candara" panose="020E0502030303020204" pitchFamily="34" charset="0"/>
                </a:rPr>
                <a:t>Your Subtitle</a:t>
              </a:r>
            </a:p>
          </p:txBody>
        </p:sp>
      </p:grpSp>
      <p:sp>
        <p:nvSpPr>
          <p:cNvPr id="21" name="TextBox 20"/>
          <p:cNvSpPr txBox="1"/>
          <p:nvPr/>
        </p:nvSpPr>
        <p:spPr>
          <a:xfrm>
            <a:off x="318909" y="2051364"/>
            <a:ext cx="3186291" cy="3323987"/>
          </a:xfrm>
          <a:prstGeom prst="rect">
            <a:avLst/>
          </a:prstGeom>
          <a:noFill/>
        </p:spPr>
        <p:txBody>
          <a:bodyPr wrap="square" rtlCol="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a:t>
            </a:r>
            <a:endParaRPr lang="en-US" dirty="0">
              <a:solidFill>
                <a:schemeClr val="bg1">
                  <a:lumMod val="85000"/>
                </a:schemeClr>
              </a:solidFill>
              <a:latin typeface="Candara" panose="020E0502030303020204" pitchFamily="34" charset="0"/>
            </a:endParaRPr>
          </a:p>
        </p:txBody>
      </p:sp>
      <p:sp>
        <p:nvSpPr>
          <p:cNvPr id="22" name="Text Box 10"/>
          <p:cNvSpPr txBox="1">
            <a:spLocks noChangeArrowheads="1"/>
          </p:cNvSpPr>
          <p:nvPr/>
        </p:nvSpPr>
        <p:spPr bwMode="auto">
          <a:xfrm>
            <a:off x="3973687" y="5736599"/>
            <a:ext cx="2483558" cy="800219"/>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200" dirty="0">
                <a:solidFill>
                  <a:schemeClr val="bg1">
                    <a:lumMod val="85000"/>
                  </a:schemeClr>
                </a:solidFill>
                <a:latin typeface="Candara" panose="020E0502030303020204" pitchFamily="34" charset="0"/>
              </a:rPr>
              <a:t>Lorem ipsum dolor sit amet, consectetur adipiscing elit, sed do eiusmod tempor incididunt ut labore et dolore</a:t>
            </a:r>
          </a:p>
        </p:txBody>
      </p:sp>
      <p:sp>
        <p:nvSpPr>
          <p:cNvPr id="23" name="Freeform 23"/>
          <p:cNvSpPr>
            <a:spLocks noChangeArrowheads="1"/>
          </p:cNvSpPr>
          <p:nvPr/>
        </p:nvSpPr>
        <p:spPr bwMode="auto">
          <a:xfrm>
            <a:off x="4423505" y="5033005"/>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25" name="Freeform 23"/>
          <p:cNvSpPr>
            <a:spLocks noChangeArrowheads="1"/>
          </p:cNvSpPr>
          <p:nvPr/>
        </p:nvSpPr>
        <p:spPr bwMode="auto">
          <a:xfrm>
            <a:off x="4774433" y="5033005"/>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26" name="Freeform 23"/>
          <p:cNvSpPr>
            <a:spLocks noChangeArrowheads="1"/>
          </p:cNvSpPr>
          <p:nvPr/>
        </p:nvSpPr>
        <p:spPr bwMode="auto">
          <a:xfrm>
            <a:off x="5114072" y="5033005"/>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27" name="Freeform 23"/>
          <p:cNvSpPr>
            <a:spLocks noChangeArrowheads="1"/>
          </p:cNvSpPr>
          <p:nvPr/>
        </p:nvSpPr>
        <p:spPr bwMode="auto">
          <a:xfrm>
            <a:off x="5460202" y="5033005"/>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28" name="TextBox 27"/>
          <p:cNvSpPr txBox="1"/>
          <p:nvPr/>
        </p:nvSpPr>
        <p:spPr>
          <a:xfrm>
            <a:off x="3973688" y="5347334"/>
            <a:ext cx="2483556" cy="276999"/>
          </a:xfrm>
          <a:prstGeom prst="rect">
            <a:avLst/>
          </a:prstGeom>
          <a:noFill/>
        </p:spPr>
        <p:txBody>
          <a:bodyPr wrap="square" rtlCol="0">
            <a:spAutoFit/>
          </a:bodyPr>
          <a:lstStyle/>
          <a:p>
            <a:pPr algn="ctr"/>
            <a:r>
              <a:rPr lang="en-US" sz="1200" dirty="0">
                <a:solidFill>
                  <a:schemeClr val="bg1"/>
                </a:solidFill>
                <a:latin typeface="Candara" panose="020E0502030303020204" pitchFamily="34" charset="0"/>
              </a:rPr>
              <a:t>Rating: 4.5      Reviews: 9,876</a:t>
            </a:r>
          </a:p>
        </p:txBody>
      </p:sp>
      <p:sp>
        <p:nvSpPr>
          <p:cNvPr id="30" name="Text Box 10"/>
          <p:cNvSpPr txBox="1">
            <a:spLocks noChangeArrowheads="1"/>
          </p:cNvSpPr>
          <p:nvPr/>
        </p:nvSpPr>
        <p:spPr bwMode="auto">
          <a:xfrm>
            <a:off x="4296211" y="4638317"/>
            <a:ext cx="1828800" cy="338554"/>
          </a:xfrm>
          <a:prstGeom prst="rect">
            <a:avLst/>
          </a:prstGeom>
          <a:solidFill>
            <a:schemeClr val="bg1">
              <a:alpha val="75000"/>
            </a:schemeClr>
          </a:solidFill>
          <a:ln w="9525">
            <a:noFill/>
            <a:miter lim="800000"/>
            <a:headEnd/>
            <a:tailEnd/>
          </a:ln>
        </p:spPr>
        <p:txBody>
          <a:bodyPr wrap="square" lIns="60960" tIns="30480" rIns="60960" bIns="30480">
            <a:spAutoFit/>
          </a:bodyPr>
          <a:lstStyle/>
          <a:p>
            <a:pPr algn="ctr" defTabSz="1219170">
              <a:spcBef>
                <a:spcPct val="20000"/>
              </a:spcBef>
              <a:defRPr/>
            </a:pPr>
            <a:r>
              <a:rPr lang="en-US" b="1" dirty="0">
                <a:solidFill>
                  <a:srgbClr val="EF3425"/>
                </a:solidFill>
                <a:latin typeface="Candara" panose="020E0502030303020204" pitchFamily="34" charset="0"/>
              </a:rPr>
              <a:t>LOREM IPSUM</a:t>
            </a:r>
          </a:p>
        </p:txBody>
      </p:sp>
      <p:sp>
        <p:nvSpPr>
          <p:cNvPr id="31" name="Rectangle 30"/>
          <p:cNvSpPr>
            <a:spLocks/>
          </p:cNvSpPr>
          <p:nvPr/>
        </p:nvSpPr>
        <p:spPr>
          <a:xfrm>
            <a:off x="6683688" y="1261101"/>
            <a:ext cx="2560320" cy="3200400"/>
          </a:xfrm>
          <a:prstGeom prst="rect">
            <a:avLst/>
          </a:prstGeom>
          <a:blipFill>
            <a:blip r:embed="rId3"/>
            <a:stretch>
              <a:fillRect/>
            </a:stretch>
          </a:blipFill>
          <a:ln w="6350">
            <a:solidFill>
              <a:schemeClr val="bg1"/>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Box 10"/>
          <p:cNvSpPr txBox="1">
            <a:spLocks noChangeArrowheads="1"/>
          </p:cNvSpPr>
          <p:nvPr/>
        </p:nvSpPr>
        <p:spPr bwMode="auto">
          <a:xfrm>
            <a:off x="6683689" y="5736599"/>
            <a:ext cx="2483558" cy="800219"/>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200" dirty="0">
                <a:solidFill>
                  <a:schemeClr val="bg1">
                    <a:lumMod val="85000"/>
                  </a:schemeClr>
                </a:solidFill>
                <a:latin typeface="Candara" panose="020E0502030303020204" pitchFamily="34" charset="0"/>
              </a:rPr>
              <a:t>Lorem ipsum dolor sit amet, consectetur adipiscing elit, sed do eiusmod tempor incididunt ut labore et dolore</a:t>
            </a:r>
          </a:p>
        </p:txBody>
      </p:sp>
      <p:sp>
        <p:nvSpPr>
          <p:cNvPr id="33" name="Freeform 23"/>
          <p:cNvSpPr>
            <a:spLocks noChangeArrowheads="1"/>
          </p:cNvSpPr>
          <p:nvPr/>
        </p:nvSpPr>
        <p:spPr bwMode="auto">
          <a:xfrm>
            <a:off x="7133507" y="5033005"/>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34" name="Freeform 25"/>
          <p:cNvSpPr>
            <a:spLocks noChangeArrowheads="1"/>
          </p:cNvSpPr>
          <p:nvPr/>
        </p:nvSpPr>
        <p:spPr bwMode="auto">
          <a:xfrm>
            <a:off x="8500568" y="5033007"/>
            <a:ext cx="259090" cy="246241"/>
          </a:xfrm>
          <a:custGeom>
            <a:avLst/>
            <a:gdLst>
              <a:gd name="T0" fmla="*/ 531 w 532"/>
              <a:gd name="T1" fmla="*/ 194 h 507"/>
              <a:gd name="T2" fmla="*/ 342 w 532"/>
              <a:gd name="T3" fmla="*/ 179 h 507"/>
              <a:gd name="T4" fmla="*/ 265 w 532"/>
              <a:gd name="T5" fmla="*/ 0 h 507"/>
              <a:gd name="T6" fmla="*/ 189 w 532"/>
              <a:gd name="T7" fmla="*/ 179 h 507"/>
              <a:gd name="T8" fmla="*/ 0 w 532"/>
              <a:gd name="T9" fmla="*/ 194 h 507"/>
              <a:gd name="T10" fmla="*/ 143 w 532"/>
              <a:gd name="T11" fmla="*/ 322 h 507"/>
              <a:gd name="T12" fmla="*/ 102 w 532"/>
              <a:gd name="T13" fmla="*/ 506 h 507"/>
              <a:gd name="T14" fmla="*/ 265 w 532"/>
              <a:gd name="T15" fmla="*/ 408 h 507"/>
              <a:gd name="T16" fmla="*/ 429 w 532"/>
              <a:gd name="T17" fmla="*/ 506 h 507"/>
              <a:gd name="T18" fmla="*/ 388 w 532"/>
              <a:gd name="T19" fmla="*/ 322 h 507"/>
              <a:gd name="T20" fmla="*/ 531 w 532"/>
              <a:gd name="T21" fmla="*/ 194 h 507"/>
              <a:gd name="T22" fmla="*/ 265 w 532"/>
              <a:gd name="T23" fmla="*/ 357 h 507"/>
              <a:gd name="T24" fmla="*/ 163 w 532"/>
              <a:gd name="T25" fmla="*/ 419 h 507"/>
              <a:gd name="T26" fmla="*/ 194 w 532"/>
              <a:gd name="T27" fmla="*/ 306 h 507"/>
              <a:gd name="T28" fmla="*/ 102 w 532"/>
              <a:gd name="T29" fmla="*/ 230 h 507"/>
              <a:gd name="T30" fmla="*/ 219 w 532"/>
              <a:gd name="T31" fmla="*/ 219 h 507"/>
              <a:gd name="T32" fmla="*/ 265 w 532"/>
              <a:gd name="T33" fmla="*/ 112 h 507"/>
              <a:gd name="T34" fmla="*/ 311 w 532"/>
              <a:gd name="T35" fmla="*/ 219 h 507"/>
              <a:gd name="T36" fmla="*/ 429 w 532"/>
              <a:gd name="T37" fmla="*/ 230 h 507"/>
              <a:gd name="T38" fmla="*/ 342 w 532"/>
              <a:gd name="T39" fmla="*/ 306 h 507"/>
              <a:gd name="T40" fmla="*/ 367 w 532"/>
              <a:gd name="T41" fmla="*/ 419 h 507"/>
              <a:gd name="T42" fmla="*/ 265 w 532"/>
              <a:gd name="T43" fmla="*/ 357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2" h="507">
                <a:moveTo>
                  <a:pt x="531" y="194"/>
                </a:moveTo>
                <a:lnTo>
                  <a:pt x="342" y="179"/>
                </a:lnTo>
                <a:lnTo>
                  <a:pt x="265" y="0"/>
                </a:lnTo>
                <a:lnTo>
                  <a:pt x="189" y="179"/>
                </a:lnTo>
                <a:lnTo>
                  <a:pt x="0" y="194"/>
                </a:lnTo>
                <a:lnTo>
                  <a:pt x="143" y="322"/>
                </a:lnTo>
                <a:lnTo>
                  <a:pt x="102" y="506"/>
                </a:lnTo>
                <a:lnTo>
                  <a:pt x="265" y="408"/>
                </a:lnTo>
                <a:lnTo>
                  <a:pt x="429" y="506"/>
                </a:lnTo>
                <a:lnTo>
                  <a:pt x="388" y="322"/>
                </a:lnTo>
                <a:lnTo>
                  <a:pt x="531" y="194"/>
                </a:lnTo>
                <a:close/>
                <a:moveTo>
                  <a:pt x="265" y="357"/>
                </a:moveTo>
                <a:lnTo>
                  <a:pt x="163" y="419"/>
                </a:lnTo>
                <a:lnTo>
                  <a:pt x="194" y="306"/>
                </a:lnTo>
                <a:lnTo>
                  <a:pt x="102" y="230"/>
                </a:lnTo>
                <a:lnTo>
                  <a:pt x="219" y="219"/>
                </a:lnTo>
                <a:lnTo>
                  <a:pt x="265" y="112"/>
                </a:lnTo>
                <a:lnTo>
                  <a:pt x="311" y="219"/>
                </a:lnTo>
                <a:lnTo>
                  <a:pt x="429" y="230"/>
                </a:lnTo>
                <a:lnTo>
                  <a:pt x="342" y="306"/>
                </a:lnTo>
                <a:lnTo>
                  <a:pt x="367" y="419"/>
                </a:lnTo>
                <a:lnTo>
                  <a:pt x="265" y="357"/>
                </a:lnTo>
                <a:close/>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35" name="Freeform 23"/>
          <p:cNvSpPr>
            <a:spLocks noChangeArrowheads="1"/>
          </p:cNvSpPr>
          <p:nvPr/>
        </p:nvSpPr>
        <p:spPr bwMode="auto">
          <a:xfrm>
            <a:off x="7484435" y="5033005"/>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36" name="Freeform 23"/>
          <p:cNvSpPr>
            <a:spLocks noChangeArrowheads="1"/>
          </p:cNvSpPr>
          <p:nvPr/>
        </p:nvSpPr>
        <p:spPr bwMode="auto">
          <a:xfrm>
            <a:off x="7824074" y="5033005"/>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37" name="Freeform 23"/>
          <p:cNvSpPr>
            <a:spLocks noChangeArrowheads="1"/>
          </p:cNvSpPr>
          <p:nvPr/>
        </p:nvSpPr>
        <p:spPr bwMode="auto">
          <a:xfrm>
            <a:off x="8170204" y="5033005"/>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38" name="TextBox 37"/>
          <p:cNvSpPr txBox="1"/>
          <p:nvPr/>
        </p:nvSpPr>
        <p:spPr>
          <a:xfrm>
            <a:off x="6683690" y="5347334"/>
            <a:ext cx="2483556" cy="276999"/>
          </a:xfrm>
          <a:prstGeom prst="rect">
            <a:avLst/>
          </a:prstGeom>
          <a:noFill/>
        </p:spPr>
        <p:txBody>
          <a:bodyPr wrap="square" rtlCol="0">
            <a:spAutoFit/>
          </a:bodyPr>
          <a:lstStyle/>
          <a:p>
            <a:pPr algn="ctr"/>
            <a:r>
              <a:rPr lang="en-US" sz="1200" dirty="0">
                <a:solidFill>
                  <a:schemeClr val="bg1"/>
                </a:solidFill>
                <a:latin typeface="Candara" panose="020E0502030303020204" pitchFamily="34" charset="0"/>
              </a:rPr>
              <a:t>Rating: 4.0      Reviews: 6,789</a:t>
            </a:r>
          </a:p>
        </p:txBody>
      </p:sp>
      <p:sp>
        <p:nvSpPr>
          <p:cNvPr id="39" name="Text Box 10"/>
          <p:cNvSpPr txBox="1">
            <a:spLocks noChangeArrowheads="1"/>
          </p:cNvSpPr>
          <p:nvPr/>
        </p:nvSpPr>
        <p:spPr bwMode="auto">
          <a:xfrm>
            <a:off x="7011068" y="4636238"/>
            <a:ext cx="1828800" cy="338554"/>
          </a:xfrm>
          <a:prstGeom prst="rect">
            <a:avLst/>
          </a:prstGeom>
          <a:solidFill>
            <a:schemeClr val="bg1">
              <a:alpha val="75000"/>
            </a:schemeClr>
          </a:solidFill>
          <a:ln w="9525">
            <a:noFill/>
            <a:miter lim="800000"/>
            <a:headEnd/>
            <a:tailEnd/>
          </a:ln>
        </p:spPr>
        <p:txBody>
          <a:bodyPr wrap="square" lIns="60960" tIns="30480" rIns="60960" bIns="30480">
            <a:spAutoFit/>
          </a:bodyPr>
          <a:lstStyle/>
          <a:p>
            <a:pPr algn="ctr" defTabSz="1219170">
              <a:spcBef>
                <a:spcPct val="20000"/>
              </a:spcBef>
              <a:defRPr/>
            </a:pPr>
            <a:r>
              <a:rPr lang="en-US" b="1" dirty="0">
                <a:solidFill>
                  <a:srgbClr val="8397B1"/>
                </a:solidFill>
                <a:latin typeface="Candara" panose="020E0502030303020204" pitchFamily="34" charset="0"/>
              </a:rPr>
              <a:t>LOREM IPSUM</a:t>
            </a:r>
          </a:p>
        </p:txBody>
      </p:sp>
      <p:sp>
        <p:nvSpPr>
          <p:cNvPr id="49" name="Rectangle 48"/>
          <p:cNvSpPr>
            <a:spLocks/>
          </p:cNvSpPr>
          <p:nvPr/>
        </p:nvSpPr>
        <p:spPr>
          <a:xfrm>
            <a:off x="9382401" y="1261101"/>
            <a:ext cx="2560320" cy="3200400"/>
          </a:xfrm>
          <a:prstGeom prst="rect">
            <a:avLst/>
          </a:prstGeom>
          <a:blipFill>
            <a:blip r:embed="rId4"/>
            <a:stretch>
              <a:fillRect/>
            </a:stretch>
          </a:blipFill>
          <a:ln w="6350">
            <a:solidFill>
              <a:schemeClr val="bg1"/>
            </a:solid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Box 10"/>
          <p:cNvSpPr txBox="1">
            <a:spLocks noChangeArrowheads="1"/>
          </p:cNvSpPr>
          <p:nvPr/>
        </p:nvSpPr>
        <p:spPr bwMode="auto">
          <a:xfrm>
            <a:off x="9382402" y="5736599"/>
            <a:ext cx="2483558" cy="800219"/>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200" dirty="0">
                <a:solidFill>
                  <a:schemeClr val="bg1">
                    <a:lumMod val="85000"/>
                  </a:schemeClr>
                </a:solidFill>
                <a:latin typeface="Candara" panose="020E0502030303020204" pitchFamily="34" charset="0"/>
              </a:rPr>
              <a:t>Lorem ipsum dolor sit amet, consectetur adipiscing elit, sed do eiusmod tempor incididunt ut labore et dolore</a:t>
            </a:r>
          </a:p>
        </p:txBody>
      </p:sp>
      <p:sp>
        <p:nvSpPr>
          <p:cNvPr id="51" name="Freeform 23"/>
          <p:cNvSpPr>
            <a:spLocks noChangeArrowheads="1"/>
          </p:cNvSpPr>
          <p:nvPr/>
        </p:nvSpPr>
        <p:spPr bwMode="auto">
          <a:xfrm>
            <a:off x="9832220" y="5033005"/>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53" name="Freeform 23"/>
          <p:cNvSpPr>
            <a:spLocks noChangeArrowheads="1"/>
          </p:cNvSpPr>
          <p:nvPr/>
        </p:nvSpPr>
        <p:spPr bwMode="auto">
          <a:xfrm>
            <a:off x="10183148" y="5033005"/>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54" name="Freeform 23"/>
          <p:cNvSpPr>
            <a:spLocks noChangeArrowheads="1"/>
          </p:cNvSpPr>
          <p:nvPr/>
        </p:nvSpPr>
        <p:spPr bwMode="auto">
          <a:xfrm>
            <a:off x="10522787" y="5033005"/>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56" name="TextBox 55"/>
          <p:cNvSpPr txBox="1"/>
          <p:nvPr/>
        </p:nvSpPr>
        <p:spPr>
          <a:xfrm>
            <a:off x="9382403" y="5347334"/>
            <a:ext cx="2483556" cy="276999"/>
          </a:xfrm>
          <a:prstGeom prst="rect">
            <a:avLst/>
          </a:prstGeom>
          <a:noFill/>
        </p:spPr>
        <p:txBody>
          <a:bodyPr wrap="square" rtlCol="0">
            <a:spAutoFit/>
          </a:bodyPr>
          <a:lstStyle/>
          <a:p>
            <a:pPr algn="ctr"/>
            <a:r>
              <a:rPr lang="en-US" sz="1200" dirty="0">
                <a:solidFill>
                  <a:schemeClr val="bg1"/>
                </a:solidFill>
                <a:latin typeface="Candara" panose="020E0502030303020204" pitchFamily="34" charset="0"/>
              </a:rPr>
              <a:t>Rating: 3.5      Reviews: 5,6789</a:t>
            </a:r>
          </a:p>
        </p:txBody>
      </p:sp>
      <p:sp>
        <p:nvSpPr>
          <p:cNvPr id="57" name="Text Box 10"/>
          <p:cNvSpPr txBox="1">
            <a:spLocks noChangeArrowheads="1"/>
          </p:cNvSpPr>
          <p:nvPr/>
        </p:nvSpPr>
        <p:spPr bwMode="auto">
          <a:xfrm>
            <a:off x="9748161" y="4636238"/>
            <a:ext cx="1828800" cy="338554"/>
          </a:xfrm>
          <a:prstGeom prst="rect">
            <a:avLst/>
          </a:prstGeom>
          <a:solidFill>
            <a:schemeClr val="bg1">
              <a:alpha val="75000"/>
            </a:schemeClr>
          </a:solidFill>
          <a:ln w="9525">
            <a:noFill/>
            <a:miter lim="800000"/>
            <a:headEnd/>
            <a:tailEnd/>
          </a:ln>
        </p:spPr>
        <p:txBody>
          <a:bodyPr wrap="square" lIns="60960" tIns="30480" rIns="60960" bIns="30480">
            <a:spAutoFit/>
          </a:bodyPr>
          <a:lstStyle/>
          <a:p>
            <a:pPr algn="ctr" defTabSz="1219170">
              <a:spcBef>
                <a:spcPct val="20000"/>
              </a:spcBef>
              <a:defRPr/>
            </a:pPr>
            <a:r>
              <a:rPr lang="en-US" b="1" dirty="0">
                <a:solidFill>
                  <a:srgbClr val="44546B"/>
                </a:solidFill>
                <a:latin typeface="Candara" panose="020E0502030303020204" pitchFamily="34" charset="0"/>
              </a:rPr>
              <a:t>LOREM IPSUM</a:t>
            </a:r>
          </a:p>
        </p:txBody>
      </p:sp>
      <p:sp>
        <p:nvSpPr>
          <p:cNvPr id="58" name="Freeform 24"/>
          <p:cNvSpPr>
            <a:spLocks noChangeArrowheads="1"/>
          </p:cNvSpPr>
          <p:nvPr/>
        </p:nvSpPr>
        <p:spPr bwMode="auto">
          <a:xfrm>
            <a:off x="5799841" y="5033004"/>
            <a:ext cx="261231" cy="246243"/>
          </a:xfrm>
          <a:custGeom>
            <a:avLst/>
            <a:gdLst>
              <a:gd name="T0" fmla="*/ 536 w 537"/>
              <a:gd name="T1" fmla="*/ 194 h 507"/>
              <a:gd name="T2" fmla="*/ 342 w 537"/>
              <a:gd name="T3" fmla="*/ 174 h 507"/>
              <a:gd name="T4" fmla="*/ 270 w 537"/>
              <a:gd name="T5" fmla="*/ 0 h 507"/>
              <a:gd name="T6" fmla="*/ 194 w 537"/>
              <a:gd name="T7" fmla="*/ 174 h 507"/>
              <a:gd name="T8" fmla="*/ 0 w 537"/>
              <a:gd name="T9" fmla="*/ 194 h 507"/>
              <a:gd name="T10" fmla="*/ 148 w 537"/>
              <a:gd name="T11" fmla="*/ 317 h 507"/>
              <a:gd name="T12" fmla="*/ 102 w 537"/>
              <a:gd name="T13" fmla="*/ 506 h 507"/>
              <a:gd name="T14" fmla="*/ 270 w 537"/>
              <a:gd name="T15" fmla="*/ 409 h 507"/>
              <a:gd name="T16" fmla="*/ 434 w 537"/>
              <a:gd name="T17" fmla="*/ 506 h 507"/>
              <a:gd name="T18" fmla="*/ 393 w 537"/>
              <a:gd name="T19" fmla="*/ 317 h 507"/>
              <a:gd name="T20" fmla="*/ 536 w 537"/>
              <a:gd name="T21" fmla="*/ 194 h 507"/>
              <a:gd name="T22" fmla="*/ 270 w 537"/>
              <a:gd name="T23" fmla="*/ 358 h 507"/>
              <a:gd name="T24" fmla="*/ 270 w 537"/>
              <a:gd name="T25" fmla="*/ 107 h 507"/>
              <a:gd name="T26" fmla="*/ 316 w 537"/>
              <a:gd name="T27" fmla="*/ 214 h 507"/>
              <a:gd name="T28" fmla="*/ 434 w 537"/>
              <a:gd name="T29" fmla="*/ 225 h 507"/>
              <a:gd name="T30" fmla="*/ 342 w 537"/>
              <a:gd name="T31" fmla="*/ 301 h 507"/>
              <a:gd name="T32" fmla="*/ 368 w 537"/>
              <a:gd name="T33" fmla="*/ 419 h 507"/>
              <a:gd name="T34" fmla="*/ 270 w 537"/>
              <a:gd name="T35" fmla="*/ 35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7" h="507">
                <a:moveTo>
                  <a:pt x="536" y="194"/>
                </a:moveTo>
                <a:lnTo>
                  <a:pt x="342" y="174"/>
                </a:lnTo>
                <a:lnTo>
                  <a:pt x="270" y="0"/>
                </a:lnTo>
                <a:lnTo>
                  <a:pt x="194" y="174"/>
                </a:lnTo>
                <a:lnTo>
                  <a:pt x="0" y="194"/>
                </a:lnTo>
                <a:lnTo>
                  <a:pt x="148" y="317"/>
                </a:lnTo>
                <a:lnTo>
                  <a:pt x="102" y="506"/>
                </a:lnTo>
                <a:lnTo>
                  <a:pt x="270" y="409"/>
                </a:lnTo>
                <a:lnTo>
                  <a:pt x="434" y="506"/>
                </a:lnTo>
                <a:lnTo>
                  <a:pt x="393" y="317"/>
                </a:lnTo>
                <a:lnTo>
                  <a:pt x="536" y="194"/>
                </a:lnTo>
                <a:close/>
                <a:moveTo>
                  <a:pt x="270" y="358"/>
                </a:moveTo>
                <a:lnTo>
                  <a:pt x="270" y="107"/>
                </a:lnTo>
                <a:lnTo>
                  <a:pt x="316" y="214"/>
                </a:lnTo>
                <a:lnTo>
                  <a:pt x="434" y="225"/>
                </a:lnTo>
                <a:lnTo>
                  <a:pt x="342" y="301"/>
                </a:lnTo>
                <a:lnTo>
                  <a:pt x="368" y="419"/>
                </a:lnTo>
                <a:lnTo>
                  <a:pt x="270" y="358"/>
                </a:lnTo>
                <a:close/>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dirty="0"/>
          </a:p>
        </p:txBody>
      </p:sp>
      <p:sp>
        <p:nvSpPr>
          <p:cNvPr id="59" name="Freeform 24"/>
          <p:cNvSpPr>
            <a:spLocks noChangeArrowheads="1"/>
          </p:cNvSpPr>
          <p:nvPr/>
        </p:nvSpPr>
        <p:spPr bwMode="auto">
          <a:xfrm>
            <a:off x="10842209" y="5033002"/>
            <a:ext cx="261231" cy="246243"/>
          </a:xfrm>
          <a:custGeom>
            <a:avLst/>
            <a:gdLst>
              <a:gd name="T0" fmla="*/ 536 w 537"/>
              <a:gd name="T1" fmla="*/ 194 h 507"/>
              <a:gd name="T2" fmla="*/ 342 w 537"/>
              <a:gd name="T3" fmla="*/ 174 h 507"/>
              <a:gd name="T4" fmla="*/ 270 w 537"/>
              <a:gd name="T5" fmla="*/ 0 h 507"/>
              <a:gd name="T6" fmla="*/ 194 w 537"/>
              <a:gd name="T7" fmla="*/ 174 h 507"/>
              <a:gd name="T8" fmla="*/ 0 w 537"/>
              <a:gd name="T9" fmla="*/ 194 h 507"/>
              <a:gd name="T10" fmla="*/ 148 w 537"/>
              <a:gd name="T11" fmla="*/ 317 h 507"/>
              <a:gd name="T12" fmla="*/ 102 w 537"/>
              <a:gd name="T13" fmla="*/ 506 h 507"/>
              <a:gd name="T14" fmla="*/ 270 w 537"/>
              <a:gd name="T15" fmla="*/ 409 h 507"/>
              <a:gd name="T16" fmla="*/ 434 w 537"/>
              <a:gd name="T17" fmla="*/ 506 h 507"/>
              <a:gd name="T18" fmla="*/ 393 w 537"/>
              <a:gd name="T19" fmla="*/ 317 h 507"/>
              <a:gd name="T20" fmla="*/ 536 w 537"/>
              <a:gd name="T21" fmla="*/ 194 h 507"/>
              <a:gd name="T22" fmla="*/ 270 w 537"/>
              <a:gd name="T23" fmla="*/ 358 h 507"/>
              <a:gd name="T24" fmla="*/ 270 w 537"/>
              <a:gd name="T25" fmla="*/ 107 h 507"/>
              <a:gd name="T26" fmla="*/ 316 w 537"/>
              <a:gd name="T27" fmla="*/ 214 h 507"/>
              <a:gd name="T28" fmla="*/ 434 w 537"/>
              <a:gd name="T29" fmla="*/ 225 h 507"/>
              <a:gd name="T30" fmla="*/ 342 w 537"/>
              <a:gd name="T31" fmla="*/ 301 h 507"/>
              <a:gd name="T32" fmla="*/ 368 w 537"/>
              <a:gd name="T33" fmla="*/ 419 h 507"/>
              <a:gd name="T34" fmla="*/ 270 w 537"/>
              <a:gd name="T35" fmla="*/ 35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7" h="507">
                <a:moveTo>
                  <a:pt x="536" y="194"/>
                </a:moveTo>
                <a:lnTo>
                  <a:pt x="342" y="174"/>
                </a:lnTo>
                <a:lnTo>
                  <a:pt x="270" y="0"/>
                </a:lnTo>
                <a:lnTo>
                  <a:pt x="194" y="174"/>
                </a:lnTo>
                <a:lnTo>
                  <a:pt x="0" y="194"/>
                </a:lnTo>
                <a:lnTo>
                  <a:pt x="148" y="317"/>
                </a:lnTo>
                <a:lnTo>
                  <a:pt x="102" y="506"/>
                </a:lnTo>
                <a:lnTo>
                  <a:pt x="270" y="409"/>
                </a:lnTo>
                <a:lnTo>
                  <a:pt x="434" y="506"/>
                </a:lnTo>
                <a:lnTo>
                  <a:pt x="393" y="317"/>
                </a:lnTo>
                <a:lnTo>
                  <a:pt x="536" y="194"/>
                </a:lnTo>
                <a:close/>
                <a:moveTo>
                  <a:pt x="270" y="358"/>
                </a:moveTo>
                <a:lnTo>
                  <a:pt x="270" y="107"/>
                </a:lnTo>
                <a:lnTo>
                  <a:pt x="316" y="214"/>
                </a:lnTo>
                <a:lnTo>
                  <a:pt x="434" y="225"/>
                </a:lnTo>
                <a:lnTo>
                  <a:pt x="342" y="301"/>
                </a:lnTo>
                <a:lnTo>
                  <a:pt x="368" y="419"/>
                </a:lnTo>
                <a:lnTo>
                  <a:pt x="270" y="358"/>
                </a:lnTo>
                <a:close/>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dirty="0"/>
          </a:p>
        </p:txBody>
      </p:sp>
      <p:sp>
        <p:nvSpPr>
          <p:cNvPr id="60" name="Freeform 25"/>
          <p:cNvSpPr>
            <a:spLocks noChangeArrowheads="1"/>
          </p:cNvSpPr>
          <p:nvPr/>
        </p:nvSpPr>
        <p:spPr bwMode="auto">
          <a:xfrm>
            <a:off x="11177302" y="5033004"/>
            <a:ext cx="259090" cy="246241"/>
          </a:xfrm>
          <a:custGeom>
            <a:avLst/>
            <a:gdLst>
              <a:gd name="T0" fmla="*/ 531 w 532"/>
              <a:gd name="T1" fmla="*/ 194 h 507"/>
              <a:gd name="T2" fmla="*/ 342 w 532"/>
              <a:gd name="T3" fmla="*/ 179 h 507"/>
              <a:gd name="T4" fmla="*/ 265 w 532"/>
              <a:gd name="T5" fmla="*/ 0 h 507"/>
              <a:gd name="T6" fmla="*/ 189 w 532"/>
              <a:gd name="T7" fmla="*/ 179 h 507"/>
              <a:gd name="T8" fmla="*/ 0 w 532"/>
              <a:gd name="T9" fmla="*/ 194 h 507"/>
              <a:gd name="T10" fmla="*/ 143 w 532"/>
              <a:gd name="T11" fmla="*/ 322 h 507"/>
              <a:gd name="T12" fmla="*/ 102 w 532"/>
              <a:gd name="T13" fmla="*/ 506 h 507"/>
              <a:gd name="T14" fmla="*/ 265 w 532"/>
              <a:gd name="T15" fmla="*/ 408 h 507"/>
              <a:gd name="T16" fmla="*/ 429 w 532"/>
              <a:gd name="T17" fmla="*/ 506 h 507"/>
              <a:gd name="T18" fmla="*/ 388 w 532"/>
              <a:gd name="T19" fmla="*/ 322 h 507"/>
              <a:gd name="T20" fmla="*/ 531 w 532"/>
              <a:gd name="T21" fmla="*/ 194 h 507"/>
              <a:gd name="T22" fmla="*/ 265 w 532"/>
              <a:gd name="T23" fmla="*/ 357 h 507"/>
              <a:gd name="T24" fmla="*/ 163 w 532"/>
              <a:gd name="T25" fmla="*/ 419 h 507"/>
              <a:gd name="T26" fmla="*/ 194 w 532"/>
              <a:gd name="T27" fmla="*/ 306 h 507"/>
              <a:gd name="T28" fmla="*/ 102 w 532"/>
              <a:gd name="T29" fmla="*/ 230 h 507"/>
              <a:gd name="T30" fmla="*/ 219 w 532"/>
              <a:gd name="T31" fmla="*/ 219 h 507"/>
              <a:gd name="T32" fmla="*/ 265 w 532"/>
              <a:gd name="T33" fmla="*/ 112 h 507"/>
              <a:gd name="T34" fmla="*/ 311 w 532"/>
              <a:gd name="T35" fmla="*/ 219 h 507"/>
              <a:gd name="T36" fmla="*/ 429 w 532"/>
              <a:gd name="T37" fmla="*/ 230 h 507"/>
              <a:gd name="T38" fmla="*/ 342 w 532"/>
              <a:gd name="T39" fmla="*/ 306 h 507"/>
              <a:gd name="T40" fmla="*/ 367 w 532"/>
              <a:gd name="T41" fmla="*/ 419 h 507"/>
              <a:gd name="T42" fmla="*/ 265 w 532"/>
              <a:gd name="T43" fmla="*/ 357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2" h="507">
                <a:moveTo>
                  <a:pt x="531" y="194"/>
                </a:moveTo>
                <a:lnTo>
                  <a:pt x="342" y="179"/>
                </a:lnTo>
                <a:lnTo>
                  <a:pt x="265" y="0"/>
                </a:lnTo>
                <a:lnTo>
                  <a:pt x="189" y="179"/>
                </a:lnTo>
                <a:lnTo>
                  <a:pt x="0" y="194"/>
                </a:lnTo>
                <a:lnTo>
                  <a:pt x="143" y="322"/>
                </a:lnTo>
                <a:lnTo>
                  <a:pt x="102" y="506"/>
                </a:lnTo>
                <a:lnTo>
                  <a:pt x="265" y="408"/>
                </a:lnTo>
                <a:lnTo>
                  <a:pt x="429" y="506"/>
                </a:lnTo>
                <a:lnTo>
                  <a:pt x="388" y="322"/>
                </a:lnTo>
                <a:lnTo>
                  <a:pt x="531" y="194"/>
                </a:lnTo>
                <a:close/>
                <a:moveTo>
                  <a:pt x="265" y="357"/>
                </a:moveTo>
                <a:lnTo>
                  <a:pt x="163" y="419"/>
                </a:lnTo>
                <a:lnTo>
                  <a:pt x="194" y="306"/>
                </a:lnTo>
                <a:lnTo>
                  <a:pt x="102" y="230"/>
                </a:lnTo>
                <a:lnTo>
                  <a:pt x="219" y="219"/>
                </a:lnTo>
                <a:lnTo>
                  <a:pt x="265" y="112"/>
                </a:lnTo>
                <a:lnTo>
                  <a:pt x="311" y="219"/>
                </a:lnTo>
                <a:lnTo>
                  <a:pt x="429" y="230"/>
                </a:lnTo>
                <a:lnTo>
                  <a:pt x="342" y="306"/>
                </a:lnTo>
                <a:lnTo>
                  <a:pt x="367" y="419"/>
                </a:lnTo>
                <a:lnTo>
                  <a:pt x="265" y="357"/>
                </a:lnTo>
                <a:close/>
              </a:path>
            </a:pathLst>
          </a:custGeom>
          <a:solidFill>
            <a:srgbClr val="FFC000"/>
          </a:solidFill>
          <a:ln>
            <a:noFill/>
          </a:ln>
          <a:effectLst>
            <a:outerShdw blurRad="50800" dist="38100" dir="2700000" algn="tl" rotWithShape="0">
              <a:prstClr val="black">
                <a:alpha val="40000"/>
              </a:prstClr>
            </a:outerShdw>
          </a:effectLst>
        </p:spPr>
        <p:txBody>
          <a:bodyPr wrap="none" anchor="ctr"/>
          <a:lstStyle/>
          <a:p>
            <a:endParaRPr lang="en-US"/>
          </a:p>
        </p:txBody>
      </p:sp>
    </p:spTree>
    <p:extLst>
      <p:ext uri="{BB962C8B-B14F-4D97-AF65-F5344CB8AC3E}">
        <p14:creationId xmlns:p14="http://schemas.microsoft.com/office/powerpoint/2010/main" val="413197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1000"/>
                                        <p:tgtEl>
                                          <p:spTgt spid="21"/>
                                        </p:tgtEl>
                                      </p:cBhvr>
                                    </p:animEffect>
                                  </p:childTnLst>
                                </p:cTn>
                              </p:par>
                            </p:childTnLst>
                          </p:cTn>
                        </p:par>
                        <p:par>
                          <p:cTn id="12" fill="hold">
                            <p:stCondLst>
                              <p:cond delay="1750"/>
                            </p:stCondLst>
                            <p:childTnLst>
                              <p:par>
                                <p:cTn id="13" presetID="37"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900" decel="100000" fill="hold"/>
                                        <p:tgtEl>
                                          <p:spTgt spid="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par>
                          <p:cTn id="19" fill="hold">
                            <p:stCondLst>
                              <p:cond delay="2750"/>
                            </p:stCondLst>
                            <p:childTnLst>
                              <p:par>
                                <p:cTn id="20" presetID="37" presetClass="entr" presetSubtype="0"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900" decel="100000" fill="hold"/>
                                        <p:tgtEl>
                                          <p:spTgt spid="30"/>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par>
                          <p:cTn id="26" fill="hold">
                            <p:stCondLst>
                              <p:cond delay="3750"/>
                            </p:stCondLst>
                            <p:childTnLst>
                              <p:par>
                                <p:cTn id="27" presetID="23" presetClass="entr" presetSubtype="36"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strVal val="(6*min(max(#ppt_w*#ppt_h,.3),1)-7.4)/-.7*#ppt_w"/>
                                          </p:val>
                                        </p:tav>
                                        <p:tav tm="100000">
                                          <p:val>
                                            <p:strVal val="#ppt_w"/>
                                          </p:val>
                                        </p:tav>
                                      </p:tavLst>
                                    </p:anim>
                                    <p:anim calcmode="lin" valueType="num">
                                      <p:cBhvr>
                                        <p:cTn id="30" dur="500" fill="hold"/>
                                        <p:tgtEl>
                                          <p:spTgt spid="23"/>
                                        </p:tgtEl>
                                        <p:attrNameLst>
                                          <p:attrName>ppt_h</p:attrName>
                                        </p:attrNameLst>
                                      </p:cBhvr>
                                      <p:tavLst>
                                        <p:tav tm="0">
                                          <p:val>
                                            <p:strVal val="(6*min(max(#ppt_w*#ppt_h,.3),1)-7.4)/-.7*#ppt_h"/>
                                          </p:val>
                                        </p:tav>
                                        <p:tav tm="100000">
                                          <p:val>
                                            <p:strVal val="#ppt_h"/>
                                          </p:val>
                                        </p:tav>
                                      </p:tavLst>
                                    </p:anim>
                                    <p:anim calcmode="lin" valueType="num">
                                      <p:cBhvr>
                                        <p:cTn id="31" dur="500" fill="hold"/>
                                        <p:tgtEl>
                                          <p:spTgt spid="23"/>
                                        </p:tgtEl>
                                        <p:attrNameLst>
                                          <p:attrName>ppt_x</p:attrName>
                                        </p:attrNameLst>
                                      </p:cBhvr>
                                      <p:tavLst>
                                        <p:tav tm="0">
                                          <p:val>
                                            <p:fltVal val="0.5"/>
                                          </p:val>
                                        </p:tav>
                                        <p:tav tm="100000">
                                          <p:val>
                                            <p:strVal val="#ppt_x"/>
                                          </p:val>
                                        </p:tav>
                                      </p:tavLst>
                                    </p:anim>
                                    <p:anim calcmode="lin" valueType="num">
                                      <p:cBhvr>
                                        <p:cTn id="32" dur="500" fill="hold"/>
                                        <p:tgtEl>
                                          <p:spTgt spid="23"/>
                                        </p:tgtEl>
                                        <p:attrNameLst>
                                          <p:attrName>ppt_y</p:attrName>
                                        </p:attrNameLst>
                                      </p:cBhvr>
                                      <p:tavLst>
                                        <p:tav tm="0">
                                          <p:val>
                                            <p:strVal val="1+(6*min(max(#ppt_w*#ppt_h,.3),1)-7.4)/-.7*#ppt_h/2"/>
                                          </p:val>
                                        </p:tav>
                                        <p:tav tm="100000">
                                          <p:val>
                                            <p:strVal val="#ppt_y"/>
                                          </p:val>
                                        </p:tav>
                                      </p:tavLst>
                                    </p:anim>
                                  </p:childTnLst>
                                </p:cTn>
                              </p:par>
                            </p:childTnLst>
                          </p:cTn>
                        </p:par>
                        <p:par>
                          <p:cTn id="33" fill="hold">
                            <p:stCondLst>
                              <p:cond delay="4250"/>
                            </p:stCondLst>
                            <p:childTnLst>
                              <p:par>
                                <p:cTn id="34" presetID="23" presetClass="entr" presetSubtype="36"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strVal val="(6*min(max(#ppt_w*#ppt_h,.3),1)-7.4)/-.7*#ppt_w"/>
                                          </p:val>
                                        </p:tav>
                                        <p:tav tm="100000">
                                          <p:val>
                                            <p:strVal val="#ppt_w"/>
                                          </p:val>
                                        </p:tav>
                                      </p:tavLst>
                                    </p:anim>
                                    <p:anim calcmode="lin" valueType="num">
                                      <p:cBhvr>
                                        <p:cTn id="37" dur="500" fill="hold"/>
                                        <p:tgtEl>
                                          <p:spTgt spid="25"/>
                                        </p:tgtEl>
                                        <p:attrNameLst>
                                          <p:attrName>ppt_h</p:attrName>
                                        </p:attrNameLst>
                                      </p:cBhvr>
                                      <p:tavLst>
                                        <p:tav tm="0">
                                          <p:val>
                                            <p:strVal val="(6*min(max(#ppt_w*#ppt_h,.3),1)-7.4)/-.7*#ppt_h"/>
                                          </p:val>
                                        </p:tav>
                                        <p:tav tm="100000">
                                          <p:val>
                                            <p:strVal val="#ppt_h"/>
                                          </p:val>
                                        </p:tav>
                                      </p:tavLst>
                                    </p:anim>
                                    <p:anim calcmode="lin" valueType="num">
                                      <p:cBhvr>
                                        <p:cTn id="38" dur="500" fill="hold"/>
                                        <p:tgtEl>
                                          <p:spTgt spid="25"/>
                                        </p:tgtEl>
                                        <p:attrNameLst>
                                          <p:attrName>ppt_x</p:attrName>
                                        </p:attrNameLst>
                                      </p:cBhvr>
                                      <p:tavLst>
                                        <p:tav tm="0">
                                          <p:val>
                                            <p:fltVal val="0.5"/>
                                          </p:val>
                                        </p:tav>
                                        <p:tav tm="100000">
                                          <p:val>
                                            <p:strVal val="#ppt_x"/>
                                          </p:val>
                                        </p:tav>
                                      </p:tavLst>
                                    </p:anim>
                                    <p:anim calcmode="lin" valueType="num">
                                      <p:cBhvr>
                                        <p:cTn id="39" dur="500" fill="hold"/>
                                        <p:tgtEl>
                                          <p:spTgt spid="25"/>
                                        </p:tgtEl>
                                        <p:attrNameLst>
                                          <p:attrName>ppt_y</p:attrName>
                                        </p:attrNameLst>
                                      </p:cBhvr>
                                      <p:tavLst>
                                        <p:tav tm="0">
                                          <p:val>
                                            <p:strVal val="1+(6*min(max(#ppt_w*#ppt_h,.3),1)-7.4)/-.7*#ppt_h/2"/>
                                          </p:val>
                                        </p:tav>
                                        <p:tav tm="100000">
                                          <p:val>
                                            <p:strVal val="#ppt_y"/>
                                          </p:val>
                                        </p:tav>
                                      </p:tavLst>
                                    </p:anim>
                                  </p:childTnLst>
                                </p:cTn>
                              </p:par>
                            </p:childTnLst>
                          </p:cTn>
                        </p:par>
                        <p:par>
                          <p:cTn id="40" fill="hold">
                            <p:stCondLst>
                              <p:cond delay="4750"/>
                            </p:stCondLst>
                            <p:childTnLst>
                              <p:par>
                                <p:cTn id="41" presetID="23" presetClass="entr" presetSubtype="36"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strVal val="(6*min(max(#ppt_w*#ppt_h,.3),1)-7.4)/-.7*#ppt_w"/>
                                          </p:val>
                                        </p:tav>
                                        <p:tav tm="100000">
                                          <p:val>
                                            <p:strVal val="#ppt_w"/>
                                          </p:val>
                                        </p:tav>
                                      </p:tavLst>
                                    </p:anim>
                                    <p:anim calcmode="lin" valueType="num">
                                      <p:cBhvr>
                                        <p:cTn id="44" dur="500" fill="hold"/>
                                        <p:tgtEl>
                                          <p:spTgt spid="26"/>
                                        </p:tgtEl>
                                        <p:attrNameLst>
                                          <p:attrName>ppt_h</p:attrName>
                                        </p:attrNameLst>
                                      </p:cBhvr>
                                      <p:tavLst>
                                        <p:tav tm="0">
                                          <p:val>
                                            <p:strVal val="(6*min(max(#ppt_w*#ppt_h,.3),1)-7.4)/-.7*#ppt_h"/>
                                          </p:val>
                                        </p:tav>
                                        <p:tav tm="100000">
                                          <p:val>
                                            <p:strVal val="#ppt_h"/>
                                          </p:val>
                                        </p:tav>
                                      </p:tavLst>
                                    </p:anim>
                                    <p:anim calcmode="lin" valueType="num">
                                      <p:cBhvr>
                                        <p:cTn id="45" dur="500" fill="hold"/>
                                        <p:tgtEl>
                                          <p:spTgt spid="26"/>
                                        </p:tgtEl>
                                        <p:attrNameLst>
                                          <p:attrName>ppt_x</p:attrName>
                                        </p:attrNameLst>
                                      </p:cBhvr>
                                      <p:tavLst>
                                        <p:tav tm="0">
                                          <p:val>
                                            <p:fltVal val="0.5"/>
                                          </p:val>
                                        </p:tav>
                                        <p:tav tm="100000">
                                          <p:val>
                                            <p:strVal val="#ppt_x"/>
                                          </p:val>
                                        </p:tav>
                                      </p:tavLst>
                                    </p:anim>
                                    <p:anim calcmode="lin" valueType="num">
                                      <p:cBhvr>
                                        <p:cTn id="46" dur="500" fill="hold"/>
                                        <p:tgtEl>
                                          <p:spTgt spid="26"/>
                                        </p:tgtEl>
                                        <p:attrNameLst>
                                          <p:attrName>ppt_y</p:attrName>
                                        </p:attrNameLst>
                                      </p:cBhvr>
                                      <p:tavLst>
                                        <p:tav tm="0">
                                          <p:val>
                                            <p:strVal val="1+(6*min(max(#ppt_w*#ppt_h,.3),1)-7.4)/-.7*#ppt_h/2"/>
                                          </p:val>
                                        </p:tav>
                                        <p:tav tm="100000">
                                          <p:val>
                                            <p:strVal val="#ppt_y"/>
                                          </p:val>
                                        </p:tav>
                                      </p:tavLst>
                                    </p:anim>
                                  </p:childTnLst>
                                </p:cTn>
                              </p:par>
                            </p:childTnLst>
                          </p:cTn>
                        </p:par>
                        <p:par>
                          <p:cTn id="47" fill="hold">
                            <p:stCondLst>
                              <p:cond delay="5250"/>
                            </p:stCondLst>
                            <p:childTnLst>
                              <p:par>
                                <p:cTn id="48" presetID="23" presetClass="entr" presetSubtype="36"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p:cTn id="50" dur="500" fill="hold"/>
                                        <p:tgtEl>
                                          <p:spTgt spid="27"/>
                                        </p:tgtEl>
                                        <p:attrNameLst>
                                          <p:attrName>ppt_w</p:attrName>
                                        </p:attrNameLst>
                                      </p:cBhvr>
                                      <p:tavLst>
                                        <p:tav tm="0">
                                          <p:val>
                                            <p:strVal val="(6*min(max(#ppt_w*#ppt_h,.3),1)-7.4)/-.7*#ppt_w"/>
                                          </p:val>
                                        </p:tav>
                                        <p:tav tm="100000">
                                          <p:val>
                                            <p:strVal val="#ppt_w"/>
                                          </p:val>
                                        </p:tav>
                                      </p:tavLst>
                                    </p:anim>
                                    <p:anim calcmode="lin" valueType="num">
                                      <p:cBhvr>
                                        <p:cTn id="51" dur="500" fill="hold"/>
                                        <p:tgtEl>
                                          <p:spTgt spid="27"/>
                                        </p:tgtEl>
                                        <p:attrNameLst>
                                          <p:attrName>ppt_h</p:attrName>
                                        </p:attrNameLst>
                                      </p:cBhvr>
                                      <p:tavLst>
                                        <p:tav tm="0">
                                          <p:val>
                                            <p:strVal val="(6*min(max(#ppt_w*#ppt_h,.3),1)-7.4)/-.7*#ppt_h"/>
                                          </p:val>
                                        </p:tav>
                                        <p:tav tm="100000">
                                          <p:val>
                                            <p:strVal val="#ppt_h"/>
                                          </p:val>
                                        </p:tav>
                                      </p:tavLst>
                                    </p:anim>
                                    <p:anim calcmode="lin" valueType="num">
                                      <p:cBhvr>
                                        <p:cTn id="52" dur="500" fill="hold"/>
                                        <p:tgtEl>
                                          <p:spTgt spid="27"/>
                                        </p:tgtEl>
                                        <p:attrNameLst>
                                          <p:attrName>ppt_x</p:attrName>
                                        </p:attrNameLst>
                                      </p:cBhvr>
                                      <p:tavLst>
                                        <p:tav tm="0">
                                          <p:val>
                                            <p:fltVal val="0.5"/>
                                          </p:val>
                                        </p:tav>
                                        <p:tav tm="100000">
                                          <p:val>
                                            <p:strVal val="#ppt_x"/>
                                          </p:val>
                                        </p:tav>
                                      </p:tavLst>
                                    </p:anim>
                                    <p:anim calcmode="lin" valueType="num">
                                      <p:cBhvr>
                                        <p:cTn id="53" dur="500" fill="hold"/>
                                        <p:tgtEl>
                                          <p:spTgt spid="27"/>
                                        </p:tgtEl>
                                        <p:attrNameLst>
                                          <p:attrName>ppt_y</p:attrName>
                                        </p:attrNameLst>
                                      </p:cBhvr>
                                      <p:tavLst>
                                        <p:tav tm="0">
                                          <p:val>
                                            <p:strVal val="1+(6*min(max(#ppt_w*#ppt_h,.3),1)-7.4)/-.7*#ppt_h/2"/>
                                          </p:val>
                                        </p:tav>
                                        <p:tav tm="100000">
                                          <p:val>
                                            <p:strVal val="#ppt_y"/>
                                          </p:val>
                                        </p:tav>
                                      </p:tavLst>
                                    </p:anim>
                                  </p:childTnLst>
                                </p:cTn>
                              </p:par>
                            </p:childTnLst>
                          </p:cTn>
                        </p:par>
                        <p:par>
                          <p:cTn id="54" fill="hold">
                            <p:stCondLst>
                              <p:cond delay="5750"/>
                            </p:stCondLst>
                            <p:childTnLst>
                              <p:par>
                                <p:cTn id="55" presetID="23" presetClass="entr" presetSubtype="36" fill="hold" grpId="0" nodeType="afterEffect">
                                  <p:stCondLst>
                                    <p:cond delay="0"/>
                                  </p:stCondLst>
                                  <p:childTnLst>
                                    <p:set>
                                      <p:cBhvr>
                                        <p:cTn id="56" dur="1" fill="hold">
                                          <p:stCondLst>
                                            <p:cond delay="0"/>
                                          </p:stCondLst>
                                        </p:cTn>
                                        <p:tgtEl>
                                          <p:spTgt spid="58"/>
                                        </p:tgtEl>
                                        <p:attrNameLst>
                                          <p:attrName>style.visibility</p:attrName>
                                        </p:attrNameLst>
                                      </p:cBhvr>
                                      <p:to>
                                        <p:strVal val="visible"/>
                                      </p:to>
                                    </p:set>
                                    <p:anim calcmode="lin" valueType="num">
                                      <p:cBhvr>
                                        <p:cTn id="57" dur="500" fill="hold"/>
                                        <p:tgtEl>
                                          <p:spTgt spid="58"/>
                                        </p:tgtEl>
                                        <p:attrNameLst>
                                          <p:attrName>ppt_w</p:attrName>
                                        </p:attrNameLst>
                                      </p:cBhvr>
                                      <p:tavLst>
                                        <p:tav tm="0">
                                          <p:val>
                                            <p:strVal val="(6*min(max(#ppt_w*#ppt_h,.3),1)-7.4)/-.7*#ppt_w"/>
                                          </p:val>
                                        </p:tav>
                                        <p:tav tm="100000">
                                          <p:val>
                                            <p:strVal val="#ppt_w"/>
                                          </p:val>
                                        </p:tav>
                                      </p:tavLst>
                                    </p:anim>
                                    <p:anim calcmode="lin" valueType="num">
                                      <p:cBhvr>
                                        <p:cTn id="58" dur="500" fill="hold"/>
                                        <p:tgtEl>
                                          <p:spTgt spid="58"/>
                                        </p:tgtEl>
                                        <p:attrNameLst>
                                          <p:attrName>ppt_h</p:attrName>
                                        </p:attrNameLst>
                                      </p:cBhvr>
                                      <p:tavLst>
                                        <p:tav tm="0">
                                          <p:val>
                                            <p:strVal val="(6*min(max(#ppt_w*#ppt_h,.3),1)-7.4)/-.7*#ppt_h"/>
                                          </p:val>
                                        </p:tav>
                                        <p:tav tm="100000">
                                          <p:val>
                                            <p:strVal val="#ppt_h"/>
                                          </p:val>
                                        </p:tav>
                                      </p:tavLst>
                                    </p:anim>
                                    <p:anim calcmode="lin" valueType="num">
                                      <p:cBhvr>
                                        <p:cTn id="59" dur="500" fill="hold"/>
                                        <p:tgtEl>
                                          <p:spTgt spid="58"/>
                                        </p:tgtEl>
                                        <p:attrNameLst>
                                          <p:attrName>ppt_x</p:attrName>
                                        </p:attrNameLst>
                                      </p:cBhvr>
                                      <p:tavLst>
                                        <p:tav tm="0">
                                          <p:val>
                                            <p:fltVal val="0.5"/>
                                          </p:val>
                                        </p:tav>
                                        <p:tav tm="100000">
                                          <p:val>
                                            <p:strVal val="#ppt_x"/>
                                          </p:val>
                                        </p:tav>
                                      </p:tavLst>
                                    </p:anim>
                                    <p:anim calcmode="lin" valueType="num">
                                      <p:cBhvr>
                                        <p:cTn id="60" dur="500" fill="hold"/>
                                        <p:tgtEl>
                                          <p:spTgt spid="58"/>
                                        </p:tgtEl>
                                        <p:attrNameLst>
                                          <p:attrName>ppt_y</p:attrName>
                                        </p:attrNameLst>
                                      </p:cBhvr>
                                      <p:tavLst>
                                        <p:tav tm="0">
                                          <p:val>
                                            <p:strVal val="1+(6*min(max(#ppt_w*#ppt_h,.3),1)-7.4)/-.7*#ppt_h/2"/>
                                          </p:val>
                                        </p:tav>
                                        <p:tav tm="100000">
                                          <p:val>
                                            <p:strVal val="#ppt_y"/>
                                          </p:val>
                                        </p:tav>
                                      </p:tavLst>
                                    </p:anim>
                                  </p:childTnLst>
                                </p:cTn>
                              </p:par>
                            </p:childTnLst>
                          </p:cTn>
                        </p:par>
                        <p:par>
                          <p:cTn id="61" fill="hold">
                            <p:stCondLst>
                              <p:cond delay="6250"/>
                            </p:stCondLst>
                            <p:childTnLst>
                              <p:par>
                                <p:cTn id="62" presetID="37" presetClass="entr" presetSubtype="0" fill="hold" grpId="0" nodeType="after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1000"/>
                                        <p:tgtEl>
                                          <p:spTgt spid="28"/>
                                        </p:tgtEl>
                                      </p:cBhvr>
                                    </p:animEffect>
                                    <p:anim calcmode="lin" valueType="num">
                                      <p:cBhvr>
                                        <p:cTn id="65" dur="1000" fill="hold"/>
                                        <p:tgtEl>
                                          <p:spTgt spid="28"/>
                                        </p:tgtEl>
                                        <p:attrNameLst>
                                          <p:attrName>ppt_x</p:attrName>
                                        </p:attrNameLst>
                                      </p:cBhvr>
                                      <p:tavLst>
                                        <p:tav tm="0">
                                          <p:val>
                                            <p:strVal val="#ppt_x"/>
                                          </p:val>
                                        </p:tav>
                                        <p:tav tm="100000">
                                          <p:val>
                                            <p:strVal val="#ppt_x"/>
                                          </p:val>
                                        </p:tav>
                                      </p:tavLst>
                                    </p:anim>
                                    <p:anim calcmode="lin" valueType="num">
                                      <p:cBhvr>
                                        <p:cTn id="66" dur="900" decel="100000" fill="hold"/>
                                        <p:tgtEl>
                                          <p:spTgt spid="28"/>
                                        </p:tgtEl>
                                        <p:attrNameLst>
                                          <p:attrName>ppt_y</p:attrName>
                                        </p:attrNameLst>
                                      </p:cBhvr>
                                      <p:tavLst>
                                        <p:tav tm="0">
                                          <p:val>
                                            <p:strVal val="#ppt_y+1"/>
                                          </p:val>
                                        </p:tav>
                                        <p:tav tm="100000">
                                          <p:val>
                                            <p:strVal val="#ppt_y-.03"/>
                                          </p:val>
                                        </p:tav>
                                      </p:tavLst>
                                    </p:anim>
                                    <p:anim calcmode="lin" valueType="num">
                                      <p:cBhvr>
                                        <p:cTn id="67"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68" fill="hold">
                            <p:stCondLst>
                              <p:cond delay="7250"/>
                            </p:stCondLst>
                            <p:childTnLst>
                              <p:par>
                                <p:cTn id="69" presetID="37"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1000"/>
                                        <p:tgtEl>
                                          <p:spTgt spid="22"/>
                                        </p:tgtEl>
                                      </p:cBhvr>
                                    </p:animEffect>
                                    <p:anim calcmode="lin" valueType="num">
                                      <p:cBhvr>
                                        <p:cTn id="72" dur="1000" fill="hold"/>
                                        <p:tgtEl>
                                          <p:spTgt spid="22"/>
                                        </p:tgtEl>
                                        <p:attrNameLst>
                                          <p:attrName>ppt_x</p:attrName>
                                        </p:attrNameLst>
                                      </p:cBhvr>
                                      <p:tavLst>
                                        <p:tav tm="0">
                                          <p:val>
                                            <p:strVal val="#ppt_x"/>
                                          </p:val>
                                        </p:tav>
                                        <p:tav tm="100000">
                                          <p:val>
                                            <p:strVal val="#ppt_x"/>
                                          </p:val>
                                        </p:tav>
                                      </p:tavLst>
                                    </p:anim>
                                    <p:anim calcmode="lin" valueType="num">
                                      <p:cBhvr>
                                        <p:cTn id="73" dur="900" decel="100000" fill="hold"/>
                                        <p:tgtEl>
                                          <p:spTgt spid="22"/>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par>
                          <p:cTn id="75" fill="hold">
                            <p:stCondLst>
                              <p:cond delay="8250"/>
                            </p:stCondLst>
                            <p:childTnLst>
                              <p:par>
                                <p:cTn id="76" presetID="37" presetClass="entr" presetSubtype="0" fill="hold" grpId="0" nodeType="after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1000"/>
                                        <p:tgtEl>
                                          <p:spTgt spid="31"/>
                                        </p:tgtEl>
                                      </p:cBhvr>
                                    </p:animEffect>
                                    <p:anim calcmode="lin" valueType="num">
                                      <p:cBhvr>
                                        <p:cTn id="79" dur="1000" fill="hold"/>
                                        <p:tgtEl>
                                          <p:spTgt spid="31"/>
                                        </p:tgtEl>
                                        <p:attrNameLst>
                                          <p:attrName>ppt_x</p:attrName>
                                        </p:attrNameLst>
                                      </p:cBhvr>
                                      <p:tavLst>
                                        <p:tav tm="0">
                                          <p:val>
                                            <p:strVal val="#ppt_x"/>
                                          </p:val>
                                        </p:tav>
                                        <p:tav tm="100000">
                                          <p:val>
                                            <p:strVal val="#ppt_x"/>
                                          </p:val>
                                        </p:tav>
                                      </p:tavLst>
                                    </p:anim>
                                    <p:anim calcmode="lin" valueType="num">
                                      <p:cBhvr>
                                        <p:cTn id="80" dur="900" decel="100000" fill="hold"/>
                                        <p:tgtEl>
                                          <p:spTgt spid="31"/>
                                        </p:tgtEl>
                                        <p:attrNameLst>
                                          <p:attrName>ppt_y</p:attrName>
                                        </p:attrNameLst>
                                      </p:cBhvr>
                                      <p:tavLst>
                                        <p:tav tm="0">
                                          <p:val>
                                            <p:strVal val="#ppt_y+1"/>
                                          </p:val>
                                        </p:tav>
                                        <p:tav tm="100000">
                                          <p:val>
                                            <p:strVal val="#ppt_y-.03"/>
                                          </p:val>
                                        </p:tav>
                                      </p:tavLst>
                                    </p:anim>
                                    <p:anim calcmode="lin" valueType="num">
                                      <p:cBhvr>
                                        <p:cTn id="81"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childTnLst>
                          </p:cTn>
                        </p:par>
                        <p:par>
                          <p:cTn id="82" fill="hold">
                            <p:stCondLst>
                              <p:cond delay="9250"/>
                            </p:stCondLst>
                            <p:childTnLst>
                              <p:par>
                                <p:cTn id="83" presetID="37" presetClass="entr" presetSubtype="0" fill="hold" grpId="0" nodeType="after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1000"/>
                                        <p:tgtEl>
                                          <p:spTgt spid="39"/>
                                        </p:tgtEl>
                                      </p:cBhvr>
                                    </p:animEffect>
                                    <p:anim calcmode="lin" valueType="num">
                                      <p:cBhvr>
                                        <p:cTn id="86" dur="1000" fill="hold"/>
                                        <p:tgtEl>
                                          <p:spTgt spid="39"/>
                                        </p:tgtEl>
                                        <p:attrNameLst>
                                          <p:attrName>ppt_x</p:attrName>
                                        </p:attrNameLst>
                                      </p:cBhvr>
                                      <p:tavLst>
                                        <p:tav tm="0">
                                          <p:val>
                                            <p:strVal val="#ppt_x"/>
                                          </p:val>
                                        </p:tav>
                                        <p:tav tm="100000">
                                          <p:val>
                                            <p:strVal val="#ppt_x"/>
                                          </p:val>
                                        </p:tav>
                                      </p:tavLst>
                                    </p:anim>
                                    <p:anim calcmode="lin" valueType="num">
                                      <p:cBhvr>
                                        <p:cTn id="87" dur="900" decel="100000" fill="hold"/>
                                        <p:tgtEl>
                                          <p:spTgt spid="39"/>
                                        </p:tgtEl>
                                        <p:attrNameLst>
                                          <p:attrName>ppt_y</p:attrName>
                                        </p:attrNameLst>
                                      </p:cBhvr>
                                      <p:tavLst>
                                        <p:tav tm="0">
                                          <p:val>
                                            <p:strVal val="#ppt_y+1"/>
                                          </p:val>
                                        </p:tav>
                                        <p:tav tm="100000">
                                          <p:val>
                                            <p:strVal val="#ppt_y-.03"/>
                                          </p:val>
                                        </p:tav>
                                      </p:tavLst>
                                    </p:anim>
                                    <p:anim calcmode="lin" valueType="num">
                                      <p:cBhvr>
                                        <p:cTn id="88"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par>
                          <p:cTn id="89" fill="hold">
                            <p:stCondLst>
                              <p:cond delay="10250"/>
                            </p:stCondLst>
                            <p:childTnLst>
                              <p:par>
                                <p:cTn id="90" presetID="23" presetClass="entr" presetSubtype="36" fill="hold" grpId="0" nodeType="afterEffect">
                                  <p:stCondLst>
                                    <p:cond delay="0"/>
                                  </p:stCondLst>
                                  <p:childTnLst>
                                    <p:set>
                                      <p:cBhvr>
                                        <p:cTn id="91" dur="1" fill="hold">
                                          <p:stCondLst>
                                            <p:cond delay="0"/>
                                          </p:stCondLst>
                                        </p:cTn>
                                        <p:tgtEl>
                                          <p:spTgt spid="33"/>
                                        </p:tgtEl>
                                        <p:attrNameLst>
                                          <p:attrName>style.visibility</p:attrName>
                                        </p:attrNameLst>
                                      </p:cBhvr>
                                      <p:to>
                                        <p:strVal val="visible"/>
                                      </p:to>
                                    </p:set>
                                    <p:anim calcmode="lin" valueType="num">
                                      <p:cBhvr>
                                        <p:cTn id="92" dur="500" fill="hold"/>
                                        <p:tgtEl>
                                          <p:spTgt spid="33"/>
                                        </p:tgtEl>
                                        <p:attrNameLst>
                                          <p:attrName>ppt_w</p:attrName>
                                        </p:attrNameLst>
                                      </p:cBhvr>
                                      <p:tavLst>
                                        <p:tav tm="0">
                                          <p:val>
                                            <p:strVal val="(6*min(max(#ppt_w*#ppt_h,.3),1)-7.4)/-.7*#ppt_w"/>
                                          </p:val>
                                        </p:tav>
                                        <p:tav tm="100000">
                                          <p:val>
                                            <p:strVal val="#ppt_w"/>
                                          </p:val>
                                        </p:tav>
                                      </p:tavLst>
                                    </p:anim>
                                    <p:anim calcmode="lin" valueType="num">
                                      <p:cBhvr>
                                        <p:cTn id="93" dur="500" fill="hold"/>
                                        <p:tgtEl>
                                          <p:spTgt spid="33"/>
                                        </p:tgtEl>
                                        <p:attrNameLst>
                                          <p:attrName>ppt_h</p:attrName>
                                        </p:attrNameLst>
                                      </p:cBhvr>
                                      <p:tavLst>
                                        <p:tav tm="0">
                                          <p:val>
                                            <p:strVal val="(6*min(max(#ppt_w*#ppt_h,.3),1)-7.4)/-.7*#ppt_h"/>
                                          </p:val>
                                        </p:tav>
                                        <p:tav tm="100000">
                                          <p:val>
                                            <p:strVal val="#ppt_h"/>
                                          </p:val>
                                        </p:tav>
                                      </p:tavLst>
                                    </p:anim>
                                    <p:anim calcmode="lin" valueType="num">
                                      <p:cBhvr>
                                        <p:cTn id="94" dur="500" fill="hold"/>
                                        <p:tgtEl>
                                          <p:spTgt spid="33"/>
                                        </p:tgtEl>
                                        <p:attrNameLst>
                                          <p:attrName>ppt_x</p:attrName>
                                        </p:attrNameLst>
                                      </p:cBhvr>
                                      <p:tavLst>
                                        <p:tav tm="0">
                                          <p:val>
                                            <p:fltVal val="0.5"/>
                                          </p:val>
                                        </p:tav>
                                        <p:tav tm="100000">
                                          <p:val>
                                            <p:strVal val="#ppt_x"/>
                                          </p:val>
                                        </p:tav>
                                      </p:tavLst>
                                    </p:anim>
                                    <p:anim calcmode="lin" valueType="num">
                                      <p:cBhvr>
                                        <p:cTn id="95" dur="500" fill="hold"/>
                                        <p:tgtEl>
                                          <p:spTgt spid="33"/>
                                        </p:tgtEl>
                                        <p:attrNameLst>
                                          <p:attrName>ppt_y</p:attrName>
                                        </p:attrNameLst>
                                      </p:cBhvr>
                                      <p:tavLst>
                                        <p:tav tm="0">
                                          <p:val>
                                            <p:strVal val="1+(6*min(max(#ppt_w*#ppt_h,.3),1)-7.4)/-.7*#ppt_h/2"/>
                                          </p:val>
                                        </p:tav>
                                        <p:tav tm="100000">
                                          <p:val>
                                            <p:strVal val="#ppt_y"/>
                                          </p:val>
                                        </p:tav>
                                      </p:tavLst>
                                    </p:anim>
                                  </p:childTnLst>
                                </p:cTn>
                              </p:par>
                            </p:childTnLst>
                          </p:cTn>
                        </p:par>
                        <p:par>
                          <p:cTn id="96" fill="hold">
                            <p:stCondLst>
                              <p:cond delay="10750"/>
                            </p:stCondLst>
                            <p:childTnLst>
                              <p:par>
                                <p:cTn id="97" presetID="23" presetClass="entr" presetSubtype="36" fill="hold" grpId="0" nodeType="afterEffect">
                                  <p:stCondLst>
                                    <p:cond delay="0"/>
                                  </p:stCondLst>
                                  <p:childTnLst>
                                    <p:set>
                                      <p:cBhvr>
                                        <p:cTn id="98" dur="1" fill="hold">
                                          <p:stCondLst>
                                            <p:cond delay="0"/>
                                          </p:stCondLst>
                                        </p:cTn>
                                        <p:tgtEl>
                                          <p:spTgt spid="35"/>
                                        </p:tgtEl>
                                        <p:attrNameLst>
                                          <p:attrName>style.visibility</p:attrName>
                                        </p:attrNameLst>
                                      </p:cBhvr>
                                      <p:to>
                                        <p:strVal val="visible"/>
                                      </p:to>
                                    </p:set>
                                    <p:anim calcmode="lin" valueType="num">
                                      <p:cBhvr>
                                        <p:cTn id="99" dur="500" fill="hold"/>
                                        <p:tgtEl>
                                          <p:spTgt spid="35"/>
                                        </p:tgtEl>
                                        <p:attrNameLst>
                                          <p:attrName>ppt_w</p:attrName>
                                        </p:attrNameLst>
                                      </p:cBhvr>
                                      <p:tavLst>
                                        <p:tav tm="0">
                                          <p:val>
                                            <p:strVal val="(6*min(max(#ppt_w*#ppt_h,.3),1)-7.4)/-.7*#ppt_w"/>
                                          </p:val>
                                        </p:tav>
                                        <p:tav tm="100000">
                                          <p:val>
                                            <p:strVal val="#ppt_w"/>
                                          </p:val>
                                        </p:tav>
                                      </p:tavLst>
                                    </p:anim>
                                    <p:anim calcmode="lin" valueType="num">
                                      <p:cBhvr>
                                        <p:cTn id="100" dur="500" fill="hold"/>
                                        <p:tgtEl>
                                          <p:spTgt spid="35"/>
                                        </p:tgtEl>
                                        <p:attrNameLst>
                                          <p:attrName>ppt_h</p:attrName>
                                        </p:attrNameLst>
                                      </p:cBhvr>
                                      <p:tavLst>
                                        <p:tav tm="0">
                                          <p:val>
                                            <p:strVal val="(6*min(max(#ppt_w*#ppt_h,.3),1)-7.4)/-.7*#ppt_h"/>
                                          </p:val>
                                        </p:tav>
                                        <p:tav tm="100000">
                                          <p:val>
                                            <p:strVal val="#ppt_h"/>
                                          </p:val>
                                        </p:tav>
                                      </p:tavLst>
                                    </p:anim>
                                    <p:anim calcmode="lin" valueType="num">
                                      <p:cBhvr>
                                        <p:cTn id="101" dur="500" fill="hold"/>
                                        <p:tgtEl>
                                          <p:spTgt spid="35"/>
                                        </p:tgtEl>
                                        <p:attrNameLst>
                                          <p:attrName>ppt_x</p:attrName>
                                        </p:attrNameLst>
                                      </p:cBhvr>
                                      <p:tavLst>
                                        <p:tav tm="0">
                                          <p:val>
                                            <p:fltVal val="0.5"/>
                                          </p:val>
                                        </p:tav>
                                        <p:tav tm="100000">
                                          <p:val>
                                            <p:strVal val="#ppt_x"/>
                                          </p:val>
                                        </p:tav>
                                      </p:tavLst>
                                    </p:anim>
                                    <p:anim calcmode="lin" valueType="num">
                                      <p:cBhvr>
                                        <p:cTn id="102" dur="500" fill="hold"/>
                                        <p:tgtEl>
                                          <p:spTgt spid="35"/>
                                        </p:tgtEl>
                                        <p:attrNameLst>
                                          <p:attrName>ppt_y</p:attrName>
                                        </p:attrNameLst>
                                      </p:cBhvr>
                                      <p:tavLst>
                                        <p:tav tm="0">
                                          <p:val>
                                            <p:strVal val="1+(6*min(max(#ppt_w*#ppt_h,.3),1)-7.4)/-.7*#ppt_h/2"/>
                                          </p:val>
                                        </p:tav>
                                        <p:tav tm="100000">
                                          <p:val>
                                            <p:strVal val="#ppt_y"/>
                                          </p:val>
                                        </p:tav>
                                      </p:tavLst>
                                    </p:anim>
                                  </p:childTnLst>
                                </p:cTn>
                              </p:par>
                            </p:childTnLst>
                          </p:cTn>
                        </p:par>
                        <p:par>
                          <p:cTn id="103" fill="hold">
                            <p:stCondLst>
                              <p:cond delay="11250"/>
                            </p:stCondLst>
                            <p:childTnLst>
                              <p:par>
                                <p:cTn id="104" presetID="23" presetClass="entr" presetSubtype="36" fill="hold" grpId="0" nodeType="afterEffect">
                                  <p:stCondLst>
                                    <p:cond delay="0"/>
                                  </p:stCondLst>
                                  <p:childTnLst>
                                    <p:set>
                                      <p:cBhvr>
                                        <p:cTn id="105" dur="1" fill="hold">
                                          <p:stCondLst>
                                            <p:cond delay="0"/>
                                          </p:stCondLst>
                                        </p:cTn>
                                        <p:tgtEl>
                                          <p:spTgt spid="36"/>
                                        </p:tgtEl>
                                        <p:attrNameLst>
                                          <p:attrName>style.visibility</p:attrName>
                                        </p:attrNameLst>
                                      </p:cBhvr>
                                      <p:to>
                                        <p:strVal val="visible"/>
                                      </p:to>
                                    </p:set>
                                    <p:anim calcmode="lin" valueType="num">
                                      <p:cBhvr>
                                        <p:cTn id="106" dur="500" fill="hold"/>
                                        <p:tgtEl>
                                          <p:spTgt spid="36"/>
                                        </p:tgtEl>
                                        <p:attrNameLst>
                                          <p:attrName>ppt_w</p:attrName>
                                        </p:attrNameLst>
                                      </p:cBhvr>
                                      <p:tavLst>
                                        <p:tav tm="0">
                                          <p:val>
                                            <p:strVal val="(6*min(max(#ppt_w*#ppt_h,.3),1)-7.4)/-.7*#ppt_w"/>
                                          </p:val>
                                        </p:tav>
                                        <p:tav tm="100000">
                                          <p:val>
                                            <p:strVal val="#ppt_w"/>
                                          </p:val>
                                        </p:tav>
                                      </p:tavLst>
                                    </p:anim>
                                    <p:anim calcmode="lin" valueType="num">
                                      <p:cBhvr>
                                        <p:cTn id="107" dur="500" fill="hold"/>
                                        <p:tgtEl>
                                          <p:spTgt spid="36"/>
                                        </p:tgtEl>
                                        <p:attrNameLst>
                                          <p:attrName>ppt_h</p:attrName>
                                        </p:attrNameLst>
                                      </p:cBhvr>
                                      <p:tavLst>
                                        <p:tav tm="0">
                                          <p:val>
                                            <p:strVal val="(6*min(max(#ppt_w*#ppt_h,.3),1)-7.4)/-.7*#ppt_h"/>
                                          </p:val>
                                        </p:tav>
                                        <p:tav tm="100000">
                                          <p:val>
                                            <p:strVal val="#ppt_h"/>
                                          </p:val>
                                        </p:tav>
                                      </p:tavLst>
                                    </p:anim>
                                    <p:anim calcmode="lin" valueType="num">
                                      <p:cBhvr>
                                        <p:cTn id="108" dur="500" fill="hold"/>
                                        <p:tgtEl>
                                          <p:spTgt spid="36"/>
                                        </p:tgtEl>
                                        <p:attrNameLst>
                                          <p:attrName>ppt_x</p:attrName>
                                        </p:attrNameLst>
                                      </p:cBhvr>
                                      <p:tavLst>
                                        <p:tav tm="0">
                                          <p:val>
                                            <p:fltVal val="0.5"/>
                                          </p:val>
                                        </p:tav>
                                        <p:tav tm="100000">
                                          <p:val>
                                            <p:strVal val="#ppt_x"/>
                                          </p:val>
                                        </p:tav>
                                      </p:tavLst>
                                    </p:anim>
                                    <p:anim calcmode="lin" valueType="num">
                                      <p:cBhvr>
                                        <p:cTn id="109" dur="500" fill="hold"/>
                                        <p:tgtEl>
                                          <p:spTgt spid="36"/>
                                        </p:tgtEl>
                                        <p:attrNameLst>
                                          <p:attrName>ppt_y</p:attrName>
                                        </p:attrNameLst>
                                      </p:cBhvr>
                                      <p:tavLst>
                                        <p:tav tm="0">
                                          <p:val>
                                            <p:strVal val="1+(6*min(max(#ppt_w*#ppt_h,.3),1)-7.4)/-.7*#ppt_h/2"/>
                                          </p:val>
                                        </p:tav>
                                        <p:tav tm="100000">
                                          <p:val>
                                            <p:strVal val="#ppt_y"/>
                                          </p:val>
                                        </p:tav>
                                      </p:tavLst>
                                    </p:anim>
                                  </p:childTnLst>
                                </p:cTn>
                              </p:par>
                            </p:childTnLst>
                          </p:cTn>
                        </p:par>
                        <p:par>
                          <p:cTn id="110" fill="hold">
                            <p:stCondLst>
                              <p:cond delay="11750"/>
                            </p:stCondLst>
                            <p:childTnLst>
                              <p:par>
                                <p:cTn id="111" presetID="23" presetClass="entr" presetSubtype="36" fill="hold" grpId="0" nodeType="afterEffect">
                                  <p:stCondLst>
                                    <p:cond delay="0"/>
                                  </p:stCondLst>
                                  <p:childTnLst>
                                    <p:set>
                                      <p:cBhvr>
                                        <p:cTn id="112" dur="1" fill="hold">
                                          <p:stCondLst>
                                            <p:cond delay="0"/>
                                          </p:stCondLst>
                                        </p:cTn>
                                        <p:tgtEl>
                                          <p:spTgt spid="37"/>
                                        </p:tgtEl>
                                        <p:attrNameLst>
                                          <p:attrName>style.visibility</p:attrName>
                                        </p:attrNameLst>
                                      </p:cBhvr>
                                      <p:to>
                                        <p:strVal val="visible"/>
                                      </p:to>
                                    </p:set>
                                    <p:anim calcmode="lin" valueType="num">
                                      <p:cBhvr>
                                        <p:cTn id="113" dur="500" fill="hold"/>
                                        <p:tgtEl>
                                          <p:spTgt spid="37"/>
                                        </p:tgtEl>
                                        <p:attrNameLst>
                                          <p:attrName>ppt_w</p:attrName>
                                        </p:attrNameLst>
                                      </p:cBhvr>
                                      <p:tavLst>
                                        <p:tav tm="0">
                                          <p:val>
                                            <p:strVal val="(6*min(max(#ppt_w*#ppt_h,.3),1)-7.4)/-.7*#ppt_w"/>
                                          </p:val>
                                        </p:tav>
                                        <p:tav tm="100000">
                                          <p:val>
                                            <p:strVal val="#ppt_w"/>
                                          </p:val>
                                        </p:tav>
                                      </p:tavLst>
                                    </p:anim>
                                    <p:anim calcmode="lin" valueType="num">
                                      <p:cBhvr>
                                        <p:cTn id="114" dur="500" fill="hold"/>
                                        <p:tgtEl>
                                          <p:spTgt spid="37"/>
                                        </p:tgtEl>
                                        <p:attrNameLst>
                                          <p:attrName>ppt_h</p:attrName>
                                        </p:attrNameLst>
                                      </p:cBhvr>
                                      <p:tavLst>
                                        <p:tav tm="0">
                                          <p:val>
                                            <p:strVal val="(6*min(max(#ppt_w*#ppt_h,.3),1)-7.4)/-.7*#ppt_h"/>
                                          </p:val>
                                        </p:tav>
                                        <p:tav tm="100000">
                                          <p:val>
                                            <p:strVal val="#ppt_h"/>
                                          </p:val>
                                        </p:tav>
                                      </p:tavLst>
                                    </p:anim>
                                    <p:anim calcmode="lin" valueType="num">
                                      <p:cBhvr>
                                        <p:cTn id="115" dur="500" fill="hold"/>
                                        <p:tgtEl>
                                          <p:spTgt spid="37"/>
                                        </p:tgtEl>
                                        <p:attrNameLst>
                                          <p:attrName>ppt_x</p:attrName>
                                        </p:attrNameLst>
                                      </p:cBhvr>
                                      <p:tavLst>
                                        <p:tav tm="0">
                                          <p:val>
                                            <p:fltVal val="0.5"/>
                                          </p:val>
                                        </p:tav>
                                        <p:tav tm="100000">
                                          <p:val>
                                            <p:strVal val="#ppt_x"/>
                                          </p:val>
                                        </p:tav>
                                      </p:tavLst>
                                    </p:anim>
                                    <p:anim calcmode="lin" valueType="num">
                                      <p:cBhvr>
                                        <p:cTn id="116" dur="500" fill="hold"/>
                                        <p:tgtEl>
                                          <p:spTgt spid="37"/>
                                        </p:tgtEl>
                                        <p:attrNameLst>
                                          <p:attrName>ppt_y</p:attrName>
                                        </p:attrNameLst>
                                      </p:cBhvr>
                                      <p:tavLst>
                                        <p:tav tm="0">
                                          <p:val>
                                            <p:strVal val="1+(6*min(max(#ppt_w*#ppt_h,.3),1)-7.4)/-.7*#ppt_h/2"/>
                                          </p:val>
                                        </p:tav>
                                        <p:tav tm="100000">
                                          <p:val>
                                            <p:strVal val="#ppt_y"/>
                                          </p:val>
                                        </p:tav>
                                      </p:tavLst>
                                    </p:anim>
                                  </p:childTnLst>
                                </p:cTn>
                              </p:par>
                            </p:childTnLst>
                          </p:cTn>
                        </p:par>
                        <p:par>
                          <p:cTn id="117" fill="hold">
                            <p:stCondLst>
                              <p:cond delay="12250"/>
                            </p:stCondLst>
                            <p:childTnLst>
                              <p:par>
                                <p:cTn id="118" presetID="23" presetClass="entr" presetSubtype="36" fill="hold" grpId="0" nodeType="afterEffect">
                                  <p:stCondLst>
                                    <p:cond delay="0"/>
                                  </p:stCondLst>
                                  <p:childTnLst>
                                    <p:set>
                                      <p:cBhvr>
                                        <p:cTn id="119" dur="1" fill="hold">
                                          <p:stCondLst>
                                            <p:cond delay="0"/>
                                          </p:stCondLst>
                                        </p:cTn>
                                        <p:tgtEl>
                                          <p:spTgt spid="34"/>
                                        </p:tgtEl>
                                        <p:attrNameLst>
                                          <p:attrName>style.visibility</p:attrName>
                                        </p:attrNameLst>
                                      </p:cBhvr>
                                      <p:to>
                                        <p:strVal val="visible"/>
                                      </p:to>
                                    </p:set>
                                    <p:anim calcmode="lin" valueType="num">
                                      <p:cBhvr>
                                        <p:cTn id="120" dur="500" fill="hold"/>
                                        <p:tgtEl>
                                          <p:spTgt spid="34"/>
                                        </p:tgtEl>
                                        <p:attrNameLst>
                                          <p:attrName>ppt_w</p:attrName>
                                        </p:attrNameLst>
                                      </p:cBhvr>
                                      <p:tavLst>
                                        <p:tav tm="0">
                                          <p:val>
                                            <p:strVal val="(6*min(max(#ppt_w*#ppt_h,.3),1)-7.4)/-.7*#ppt_w"/>
                                          </p:val>
                                        </p:tav>
                                        <p:tav tm="100000">
                                          <p:val>
                                            <p:strVal val="#ppt_w"/>
                                          </p:val>
                                        </p:tav>
                                      </p:tavLst>
                                    </p:anim>
                                    <p:anim calcmode="lin" valueType="num">
                                      <p:cBhvr>
                                        <p:cTn id="121" dur="500" fill="hold"/>
                                        <p:tgtEl>
                                          <p:spTgt spid="34"/>
                                        </p:tgtEl>
                                        <p:attrNameLst>
                                          <p:attrName>ppt_h</p:attrName>
                                        </p:attrNameLst>
                                      </p:cBhvr>
                                      <p:tavLst>
                                        <p:tav tm="0">
                                          <p:val>
                                            <p:strVal val="(6*min(max(#ppt_w*#ppt_h,.3),1)-7.4)/-.7*#ppt_h"/>
                                          </p:val>
                                        </p:tav>
                                        <p:tav tm="100000">
                                          <p:val>
                                            <p:strVal val="#ppt_h"/>
                                          </p:val>
                                        </p:tav>
                                      </p:tavLst>
                                    </p:anim>
                                    <p:anim calcmode="lin" valueType="num">
                                      <p:cBhvr>
                                        <p:cTn id="122" dur="500" fill="hold"/>
                                        <p:tgtEl>
                                          <p:spTgt spid="34"/>
                                        </p:tgtEl>
                                        <p:attrNameLst>
                                          <p:attrName>ppt_x</p:attrName>
                                        </p:attrNameLst>
                                      </p:cBhvr>
                                      <p:tavLst>
                                        <p:tav tm="0">
                                          <p:val>
                                            <p:fltVal val="0.5"/>
                                          </p:val>
                                        </p:tav>
                                        <p:tav tm="100000">
                                          <p:val>
                                            <p:strVal val="#ppt_x"/>
                                          </p:val>
                                        </p:tav>
                                      </p:tavLst>
                                    </p:anim>
                                    <p:anim calcmode="lin" valueType="num">
                                      <p:cBhvr>
                                        <p:cTn id="123" dur="500" fill="hold"/>
                                        <p:tgtEl>
                                          <p:spTgt spid="34"/>
                                        </p:tgtEl>
                                        <p:attrNameLst>
                                          <p:attrName>ppt_y</p:attrName>
                                        </p:attrNameLst>
                                      </p:cBhvr>
                                      <p:tavLst>
                                        <p:tav tm="0">
                                          <p:val>
                                            <p:strVal val="1+(6*min(max(#ppt_w*#ppt_h,.3),1)-7.4)/-.7*#ppt_h/2"/>
                                          </p:val>
                                        </p:tav>
                                        <p:tav tm="100000">
                                          <p:val>
                                            <p:strVal val="#ppt_y"/>
                                          </p:val>
                                        </p:tav>
                                      </p:tavLst>
                                    </p:anim>
                                  </p:childTnLst>
                                </p:cTn>
                              </p:par>
                            </p:childTnLst>
                          </p:cTn>
                        </p:par>
                        <p:par>
                          <p:cTn id="124" fill="hold">
                            <p:stCondLst>
                              <p:cond delay="12750"/>
                            </p:stCondLst>
                            <p:childTnLst>
                              <p:par>
                                <p:cTn id="125" presetID="37" presetClass="entr" presetSubtype="0" fill="hold" grpId="0" nodeType="after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fade">
                                      <p:cBhvr>
                                        <p:cTn id="127" dur="1000"/>
                                        <p:tgtEl>
                                          <p:spTgt spid="38"/>
                                        </p:tgtEl>
                                      </p:cBhvr>
                                    </p:animEffect>
                                    <p:anim calcmode="lin" valueType="num">
                                      <p:cBhvr>
                                        <p:cTn id="128" dur="1000" fill="hold"/>
                                        <p:tgtEl>
                                          <p:spTgt spid="38"/>
                                        </p:tgtEl>
                                        <p:attrNameLst>
                                          <p:attrName>ppt_x</p:attrName>
                                        </p:attrNameLst>
                                      </p:cBhvr>
                                      <p:tavLst>
                                        <p:tav tm="0">
                                          <p:val>
                                            <p:strVal val="#ppt_x"/>
                                          </p:val>
                                        </p:tav>
                                        <p:tav tm="100000">
                                          <p:val>
                                            <p:strVal val="#ppt_x"/>
                                          </p:val>
                                        </p:tav>
                                      </p:tavLst>
                                    </p:anim>
                                    <p:anim calcmode="lin" valueType="num">
                                      <p:cBhvr>
                                        <p:cTn id="129" dur="900" decel="100000" fill="hold"/>
                                        <p:tgtEl>
                                          <p:spTgt spid="38"/>
                                        </p:tgtEl>
                                        <p:attrNameLst>
                                          <p:attrName>ppt_y</p:attrName>
                                        </p:attrNameLst>
                                      </p:cBhvr>
                                      <p:tavLst>
                                        <p:tav tm="0">
                                          <p:val>
                                            <p:strVal val="#ppt_y+1"/>
                                          </p:val>
                                        </p:tav>
                                        <p:tav tm="100000">
                                          <p:val>
                                            <p:strVal val="#ppt_y-.03"/>
                                          </p:val>
                                        </p:tav>
                                      </p:tavLst>
                                    </p:anim>
                                    <p:anim calcmode="lin" valueType="num">
                                      <p:cBhvr>
                                        <p:cTn id="130"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par>
                          <p:cTn id="131" fill="hold">
                            <p:stCondLst>
                              <p:cond delay="13750"/>
                            </p:stCondLst>
                            <p:childTnLst>
                              <p:par>
                                <p:cTn id="132" presetID="37" presetClass="entr" presetSubtype="0" fill="hold" grpId="0" nodeType="after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fade">
                                      <p:cBhvr>
                                        <p:cTn id="134" dur="1000"/>
                                        <p:tgtEl>
                                          <p:spTgt spid="32"/>
                                        </p:tgtEl>
                                      </p:cBhvr>
                                    </p:animEffect>
                                    <p:anim calcmode="lin" valueType="num">
                                      <p:cBhvr>
                                        <p:cTn id="135" dur="1000" fill="hold"/>
                                        <p:tgtEl>
                                          <p:spTgt spid="32"/>
                                        </p:tgtEl>
                                        <p:attrNameLst>
                                          <p:attrName>ppt_x</p:attrName>
                                        </p:attrNameLst>
                                      </p:cBhvr>
                                      <p:tavLst>
                                        <p:tav tm="0">
                                          <p:val>
                                            <p:strVal val="#ppt_x"/>
                                          </p:val>
                                        </p:tav>
                                        <p:tav tm="100000">
                                          <p:val>
                                            <p:strVal val="#ppt_x"/>
                                          </p:val>
                                        </p:tav>
                                      </p:tavLst>
                                    </p:anim>
                                    <p:anim calcmode="lin" valueType="num">
                                      <p:cBhvr>
                                        <p:cTn id="136" dur="900" decel="100000" fill="hold"/>
                                        <p:tgtEl>
                                          <p:spTgt spid="32"/>
                                        </p:tgtEl>
                                        <p:attrNameLst>
                                          <p:attrName>ppt_y</p:attrName>
                                        </p:attrNameLst>
                                      </p:cBhvr>
                                      <p:tavLst>
                                        <p:tav tm="0">
                                          <p:val>
                                            <p:strVal val="#ppt_y+1"/>
                                          </p:val>
                                        </p:tav>
                                        <p:tav tm="100000">
                                          <p:val>
                                            <p:strVal val="#ppt_y-.03"/>
                                          </p:val>
                                        </p:tav>
                                      </p:tavLst>
                                    </p:anim>
                                    <p:anim calcmode="lin" valueType="num">
                                      <p:cBhvr>
                                        <p:cTn id="137"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childTnLst>
                          </p:cTn>
                        </p:par>
                        <p:par>
                          <p:cTn id="138" fill="hold">
                            <p:stCondLst>
                              <p:cond delay="14750"/>
                            </p:stCondLst>
                            <p:childTnLst>
                              <p:par>
                                <p:cTn id="139" presetID="37" presetClass="entr" presetSubtype="0" fill="hold" grpId="0" nodeType="afterEffect">
                                  <p:stCondLst>
                                    <p:cond delay="0"/>
                                  </p:stCondLst>
                                  <p:childTnLst>
                                    <p:set>
                                      <p:cBhvr>
                                        <p:cTn id="140" dur="1" fill="hold">
                                          <p:stCondLst>
                                            <p:cond delay="0"/>
                                          </p:stCondLst>
                                        </p:cTn>
                                        <p:tgtEl>
                                          <p:spTgt spid="49"/>
                                        </p:tgtEl>
                                        <p:attrNameLst>
                                          <p:attrName>style.visibility</p:attrName>
                                        </p:attrNameLst>
                                      </p:cBhvr>
                                      <p:to>
                                        <p:strVal val="visible"/>
                                      </p:to>
                                    </p:set>
                                    <p:animEffect transition="in" filter="fade">
                                      <p:cBhvr>
                                        <p:cTn id="141" dur="1000"/>
                                        <p:tgtEl>
                                          <p:spTgt spid="49"/>
                                        </p:tgtEl>
                                      </p:cBhvr>
                                    </p:animEffect>
                                    <p:anim calcmode="lin" valueType="num">
                                      <p:cBhvr>
                                        <p:cTn id="142" dur="1000" fill="hold"/>
                                        <p:tgtEl>
                                          <p:spTgt spid="49"/>
                                        </p:tgtEl>
                                        <p:attrNameLst>
                                          <p:attrName>ppt_x</p:attrName>
                                        </p:attrNameLst>
                                      </p:cBhvr>
                                      <p:tavLst>
                                        <p:tav tm="0">
                                          <p:val>
                                            <p:strVal val="#ppt_x"/>
                                          </p:val>
                                        </p:tav>
                                        <p:tav tm="100000">
                                          <p:val>
                                            <p:strVal val="#ppt_x"/>
                                          </p:val>
                                        </p:tav>
                                      </p:tavLst>
                                    </p:anim>
                                    <p:anim calcmode="lin" valueType="num">
                                      <p:cBhvr>
                                        <p:cTn id="143" dur="900" decel="100000" fill="hold"/>
                                        <p:tgtEl>
                                          <p:spTgt spid="49"/>
                                        </p:tgtEl>
                                        <p:attrNameLst>
                                          <p:attrName>ppt_y</p:attrName>
                                        </p:attrNameLst>
                                      </p:cBhvr>
                                      <p:tavLst>
                                        <p:tav tm="0">
                                          <p:val>
                                            <p:strVal val="#ppt_y+1"/>
                                          </p:val>
                                        </p:tav>
                                        <p:tav tm="100000">
                                          <p:val>
                                            <p:strVal val="#ppt_y-.03"/>
                                          </p:val>
                                        </p:tav>
                                      </p:tavLst>
                                    </p:anim>
                                    <p:anim calcmode="lin" valueType="num">
                                      <p:cBhvr>
                                        <p:cTn id="144" dur="100" accel="100000" fill="hold">
                                          <p:stCondLst>
                                            <p:cond delay="900"/>
                                          </p:stCondLst>
                                        </p:cTn>
                                        <p:tgtEl>
                                          <p:spTgt spid="49"/>
                                        </p:tgtEl>
                                        <p:attrNameLst>
                                          <p:attrName>ppt_y</p:attrName>
                                        </p:attrNameLst>
                                      </p:cBhvr>
                                      <p:tavLst>
                                        <p:tav tm="0">
                                          <p:val>
                                            <p:strVal val="#ppt_y-.03"/>
                                          </p:val>
                                        </p:tav>
                                        <p:tav tm="100000">
                                          <p:val>
                                            <p:strVal val="#ppt_y"/>
                                          </p:val>
                                        </p:tav>
                                      </p:tavLst>
                                    </p:anim>
                                  </p:childTnLst>
                                </p:cTn>
                              </p:par>
                            </p:childTnLst>
                          </p:cTn>
                        </p:par>
                        <p:par>
                          <p:cTn id="145" fill="hold">
                            <p:stCondLst>
                              <p:cond delay="15750"/>
                            </p:stCondLst>
                            <p:childTnLst>
                              <p:par>
                                <p:cTn id="146" presetID="37" presetClass="entr" presetSubtype="0" fill="hold" grpId="0" nodeType="afterEffect">
                                  <p:stCondLst>
                                    <p:cond delay="0"/>
                                  </p:stCondLst>
                                  <p:childTnLst>
                                    <p:set>
                                      <p:cBhvr>
                                        <p:cTn id="147" dur="1" fill="hold">
                                          <p:stCondLst>
                                            <p:cond delay="0"/>
                                          </p:stCondLst>
                                        </p:cTn>
                                        <p:tgtEl>
                                          <p:spTgt spid="57"/>
                                        </p:tgtEl>
                                        <p:attrNameLst>
                                          <p:attrName>style.visibility</p:attrName>
                                        </p:attrNameLst>
                                      </p:cBhvr>
                                      <p:to>
                                        <p:strVal val="visible"/>
                                      </p:to>
                                    </p:set>
                                    <p:animEffect transition="in" filter="fade">
                                      <p:cBhvr>
                                        <p:cTn id="148" dur="1000"/>
                                        <p:tgtEl>
                                          <p:spTgt spid="57"/>
                                        </p:tgtEl>
                                      </p:cBhvr>
                                    </p:animEffect>
                                    <p:anim calcmode="lin" valueType="num">
                                      <p:cBhvr>
                                        <p:cTn id="149" dur="1000" fill="hold"/>
                                        <p:tgtEl>
                                          <p:spTgt spid="57"/>
                                        </p:tgtEl>
                                        <p:attrNameLst>
                                          <p:attrName>ppt_x</p:attrName>
                                        </p:attrNameLst>
                                      </p:cBhvr>
                                      <p:tavLst>
                                        <p:tav tm="0">
                                          <p:val>
                                            <p:strVal val="#ppt_x"/>
                                          </p:val>
                                        </p:tav>
                                        <p:tav tm="100000">
                                          <p:val>
                                            <p:strVal val="#ppt_x"/>
                                          </p:val>
                                        </p:tav>
                                      </p:tavLst>
                                    </p:anim>
                                    <p:anim calcmode="lin" valueType="num">
                                      <p:cBhvr>
                                        <p:cTn id="150" dur="900" decel="100000" fill="hold"/>
                                        <p:tgtEl>
                                          <p:spTgt spid="57"/>
                                        </p:tgtEl>
                                        <p:attrNameLst>
                                          <p:attrName>ppt_y</p:attrName>
                                        </p:attrNameLst>
                                      </p:cBhvr>
                                      <p:tavLst>
                                        <p:tav tm="0">
                                          <p:val>
                                            <p:strVal val="#ppt_y+1"/>
                                          </p:val>
                                        </p:tav>
                                        <p:tav tm="100000">
                                          <p:val>
                                            <p:strVal val="#ppt_y-.03"/>
                                          </p:val>
                                        </p:tav>
                                      </p:tavLst>
                                    </p:anim>
                                    <p:anim calcmode="lin" valueType="num">
                                      <p:cBhvr>
                                        <p:cTn id="151"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childTnLst>
                          </p:cTn>
                        </p:par>
                        <p:par>
                          <p:cTn id="152" fill="hold">
                            <p:stCondLst>
                              <p:cond delay="16750"/>
                            </p:stCondLst>
                            <p:childTnLst>
                              <p:par>
                                <p:cTn id="153" presetID="23" presetClass="entr" presetSubtype="36" fill="hold" grpId="0" nodeType="afterEffect">
                                  <p:stCondLst>
                                    <p:cond delay="0"/>
                                  </p:stCondLst>
                                  <p:childTnLst>
                                    <p:set>
                                      <p:cBhvr>
                                        <p:cTn id="154" dur="1" fill="hold">
                                          <p:stCondLst>
                                            <p:cond delay="0"/>
                                          </p:stCondLst>
                                        </p:cTn>
                                        <p:tgtEl>
                                          <p:spTgt spid="51"/>
                                        </p:tgtEl>
                                        <p:attrNameLst>
                                          <p:attrName>style.visibility</p:attrName>
                                        </p:attrNameLst>
                                      </p:cBhvr>
                                      <p:to>
                                        <p:strVal val="visible"/>
                                      </p:to>
                                    </p:set>
                                    <p:anim calcmode="lin" valueType="num">
                                      <p:cBhvr>
                                        <p:cTn id="155" dur="500" fill="hold"/>
                                        <p:tgtEl>
                                          <p:spTgt spid="51"/>
                                        </p:tgtEl>
                                        <p:attrNameLst>
                                          <p:attrName>ppt_w</p:attrName>
                                        </p:attrNameLst>
                                      </p:cBhvr>
                                      <p:tavLst>
                                        <p:tav tm="0">
                                          <p:val>
                                            <p:strVal val="(6*min(max(#ppt_w*#ppt_h,.3),1)-7.4)/-.7*#ppt_w"/>
                                          </p:val>
                                        </p:tav>
                                        <p:tav tm="100000">
                                          <p:val>
                                            <p:strVal val="#ppt_w"/>
                                          </p:val>
                                        </p:tav>
                                      </p:tavLst>
                                    </p:anim>
                                    <p:anim calcmode="lin" valueType="num">
                                      <p:cBhvr>
                                        <p:cTn id="156" dur="500" fill="hold"/>
                                        <p:tgtEl>
                                          <p:spTgt spid="51"/>
                                        </p:tgtEl>
                                        <p:attrNameLst>
                                          <p:attrName>ppt_h</p:attrName>
                                        </p:attrNameLst>
                                      </p:cBhvr>
                                      <p:tavLst>
                                        <p:tav tm="0">
                                          <p:val>
                                            <p:strVal val="(6*min(max(#ppt_w*#ppt_h,.3),1)-7.4)/-.7*#ppt_h"/>
                                          </p:val>
                                        </p:tav>
                                        <p:tav tm="100000">
                                          <p:val>
                                            <p:strVal val="#ppt_h"/>
                                          </p:val>
                                        </p:tav>
                                      </p:tavLst>
                                    </p:anim>
                                    <p:anim calcmode="lin" valueType="num">
                                      <p:cBhvr>
                                        <p:cTn id="157" dur="500" fill="hold"/>
                                        <p:tgtEl>
                                          <p:spTgt spid="51"/>
                                        </p:tgtEl>
                                        <p:attrNameLst>
                                          <p:attrName>ppt_x</p:attrName>
                                        </p:attrNameLst>
                                      </p:cBhvr>
                                      <p:tavLst>
                                        <p:tav tm="0">
                                          <p:val>
                                            <p:fltVal val="0.5"/>
                                          </p:val>
                                        </p:tav>
                                        <p:tav tm="100000">
                                          <p:val>
                                            <p:strVal val="#ppt_x"/>
                                          </p:val>
                                        </p:tav>
                                      </p:tavLst>
                                    </p:anim>
                                    <p:anim calcmode="lin" valueType="num">
                                      <p:cBhvr>
                                        <p:cTn id="158" dur="500" fill="hold"/>
                                        <p:tgtEl>
                                          <p:spTgt spid="51"/>
                                        </p:tgtEl>
                                        <p:attrNameLst>
                                          <p:attrName>ppt_y</p:attrName>
                                        </p:attrNameLst>
                                      </p:cBhvr>
                                      <p:tavLst>
                                        <p:tav tm="0">
                                          <p:val>
                                            <p:strVal val="1+(6*min(max(#ppt_w*#ppt_h,.3),1)-7.4)/-.7*#ppt_h/2"/>
                                          </p:val>
                                        </p:tav>
                                        <p:tav tm="100000">
                                          <p:val>
                                            <p:strVal val="#ppt_y"/>
                                          </p:val>
                                        </p:tav>
                                      </p:tavLst>
                                    </p:anim>
                                  </p:childTnLst>
                                </p:cTn>
                              </p:par>
                            </p:childTnLst>
                          </p:cTn>
                        </p:par>
                        <p:par>
                          <p:cTn id="159" fill="hold">
                            <p:stCondLst>
                              <p:cond delay="17250"/>
                            </p:stCondLst>
                            <p:childTnLst>
                              <p:par>
                                <p:cTn id="160" presetID="23" presetClass="entr" presetSubtype="36" fill="hold" grpId="0" nodeType="afterEffect">
                                  <p:stCondLst>
                                    <p:cond delay="0"/>
                                  </p:stCondLst>
                                  <p:childTnLst>
                                    <p:set>
                                      <p:cBhvr>
                                        <p:cTn id="161" dur="1" fill="hold">
                                          <p:stCondLst>
                                            <p:cond delay="0"/>
                                          </p:stCondLst>
                                        </p:cTn>
                                        <p:tgtEl>
                                          <p:spTgt spid="53"/>
                                        </p:tgtEl>
                                        <p:attrNameLst>
                                          <p:attrName>style.visibility</p:attrName>
                                        </p:attrNameLst>
                                      </p:cBhvr>
                                      <p:to>
                                        <p:strVal val="visible"/>
                                      </p:to>
                                    </p:set>
                                    <p:anim calcmode="lin" valueType="num">
                                      <p:cBhvr>
                                        <p:cTn id="162" dur="500" fill="hold"/>
                                        <p:tgtEl>
                                          <p:spTgt spid="53"/>
                                        </p:tgtEl>
                                        <p:attrNameLst>
                                          <p:attrName>ppt_w</p:attrName>
                                        </p:attrNameLst>
                                      </p:cBhvr>
                                      <p:tavLst>
                                        <p:tav tm="0">
                                          <p:val>
                                            <p:strVal val="(6*min(max(#ppt_w*#ppt_h,.3),1)-7.4)/-.7*#ppt_w"/>
                                          </p:val>
                                        </p:tav>
                                        <p:tav tm="100000">
                                          <p:val>
                                            <p:strVal val="#ppt_w"/>
                                          </p:val>
                                        </p:tav>
                                      </p:tavLst>
                                    </p:anim>
                                    <p:anim calcmode="lin" valueType="num">
                                      <p:cBhvr>
                                        <p:cTn id="163" dur="500" fill="hold"/>
                                        <p:tgtEl>
                                          <p:spTgt spid="53"/>
                                        </p:tgtEl>
                                        <p:attrNameLst>
                                          <p:attrName>ppt_h</p:attrName>
                                        </p:attrNameLst>
                                      </p:cBhvr>
                                      <p:tavLst>
                                        <p:tav tm="0">
                                          <p:val>
                                            <p:strVal val="(6*min(max(#ppt_w*#ppt_h,.3),1)-7.4)/-.7*#ppt_h"/>
                                          </p:val>
                                        </p:tav>
                                        <p:tav tm="100000">
                                          <p:val>
                                            <p:strVal val="#ppt_h"/>
                                          </p:val>
                                        </p:tav>
                                      </p:tavLst>
                                    </p:anim>
                                    <p:anim calcmode="lin" valueType="num">
                                      <p:cBhvr>
                                        <p:cTn id="164" dur="500" fill="hold"/>
                                        <p:tgtEl>
                                          <p:spTgt spid="53"/>
                                        </p:tgtEl>
                                        <p:attrNameLst>
                                          <p:attrName>ppt_x</p:attrName>
                                        </p:attrNameLst>
                                      </p:cBhvr>
                                      <p:tavLst>
                                        <p:tav tm="0">
                                          <p:val>
                                            <p:fltVal val="0.5"/>
                                          </p:val>
                                        </p:tav>
                                        <p:tav tm="100000">
                                          <p:val>
                                            <p:strVal val="#ppt_x"/>
                                          </p:val>
                                        </p:tav>
                                      </p:tavLst>
                                    </p:anim>
                                    <p:anim calcmode="lin" valueType="num">
                                      <p:cBhvr>
                                        <p:cTn id="165" dur="500" fill="hold"/>
                                        <p:tgtEl>
                                          <p:spTgt spid="53"/>
                                        </p:tgtEl>
                                        <p:attrNameLst>
                                          <p:attrName>ppt_y</p:attrName>
                                        </p:attrNameLst>
                                      </p:cBhvr>
                                      <p:tavLst>
                                        <p:tav tm="0">
                                          <p:val>
                                            <p:strVal val="1+(6*min(max(#ppt_w*#ppt_h,.3),1)-7.4)/-.7*#ppt_h/2"/>
                                          </p:val>
                                        </p:tav>
                                        <p:tav tm="100000">
                                          <p:val>
                                            <p:strVal val="#ppt_y"/>
                                          </p:val>
                                        </p:tav>
                                      </p:tavLst>
                                    </p:anim>
                                  </p:childTnLst>
                                </p:cTn>
                              </p:par>
                            </p:childTnLst>
                          </p:cTn>
                        </p:par>
                        <p:par>
                          <p:cTn id="166" fill="hold">
                            <p:stCondLst>
                              <p:cond delay="17750"/>
                            </p:stCondLst>
                            <p:childTnLst>
                              <p:par>
                                <p:cTn id="167" presetID="23" presetClass="entr" presetSubtype="36" fill="hold" grpId="0" nodeType="afterEffect">
                                  <p:stCondLst>
                                    <p:cond delay="0"/>
                                  </p:stCondLst>
                                  <p:childTnLst>
                                    <p:set>
                                      <p:cBhvr>
                                        <p:cTn id="168" dur="1" fill="hold">
                                          <p:stCondLst>
                                            <p:cond delay="0"/>
                                          </p:stCondLst>
                                        </p:cTn>
                                        <p:tgtEl>
                                          <p:spTgt spid="54"/>
                                        </p:tgtEl>
                                        <p:attrNameLst>
                                          <p:attrName>style.visibility</p:attrName>
                                        </p:attrNameLst>
                                      </p:cBhvr>
                                      <p:to>
                                        <p:strVal val="visible"/>
                                      </p:to>
                                    </p:set>
                                    <p:anim calcmode="lin" valueType="num">
                                      <p:cBhvr>
                                        <p:cTn id="169" dur="500" fill="hold"/>
                                        <p:tgtEl>
                                          <p:spTgt spid="54"/>
                                        </p:tgtEl>
                                        <p:attrNameLst>
                                          <p:attrName>ppt_w</p:attrName>
                                        </p:attrNameLst>
                                      </p:cBhvr>
                                      <p:tavLst>
                                        <p:tav tm="0">
                                          <p:val>
                                            <p:strVal val="(6*min(max(#ppt_w*#ppt_h,.3),1)-7.4)/-.7*#ppt_w"/>
                                          </p:val>
                                        </p:tav>
                                        <p:tav tm="100000">
                                          <p:val>
                                            <p:strVal val="#ppt_w"/>
                                          </p:val>
                                        </p:tav>
                                      </p:tavLst>
                                    </p:anim>
                                    <p:anim calcmode="lin" valueType="num">
                                      <p:cBhvr>
                                        <p:cTn id="170" dur="500" fill="hold"/>
                                        <p:tgtEl>
                                          <p:spTgt spid="54"/>
                                        </p:tgtEl>
                                        <p:attrNameLst>
                                          <p:attrName>ppt_h</p:attrName>
                                        </p:attrNameLst>
                                      </p:cBhvr>
                                      <p:tavLst>
                                        <p:tav tm="0">
                                          <p:val>
                                            <p:strVal val="(6*min(max(#ppt_w*#ppt_h,.3),1)-7.4)/-.7*#ppt_h"/>
                                          </p:val>
                                        </p:tav>
                                        <p:tav tm="100000">
                                          <p:val>
                                            <p:strVal val="#ppt_h"/>
                                          </p:val>
                                        </p:tav>
                                      </p:tavLst>
                                    </p:anim>
                                    <p:anim calcmode="lin" valueType="num">
                                      <p:cBhvr>
                                        <p:cTn id="171" dur="500" fill="hold"/>
                                        <p:tgtEl>
                                          <p:spTgt spid="54"/>
                                        </p:tgtEl>
                                        <p:attrNameLst>
                                          <p:attrName>ppt_x</p:attrName>
                                        </p:attrNameLst>
                                      </p:cBhvr>
                                      <p:tavLst>
                                        <p:tav tm="0">
                                          <p:val>
                                            <p:fltVal val="0.5"/>
                                          </p:val>
                                        </p:tav>
                                        <p:tav tm="100000">
                                          <p:val>
                                            <p:strVal val="#ppt_x"/>
                                          </p:val>
                                        </p:tav>
                                      </p:tavLst>
                                    </p:anim>
                                    <p:anim calcmode="lin" valueType="num">
                                      <p:cBhvr>
                                        <p:cTn id="172" dur="500" fill="hold"/>
                                        <p:tgtEl>
                                          <p:spTgt spid="54"/>
                                        </p:tgtEl>
                                        <p:attrNameLst>
                                          <p:attrName>ppt_y</p:attrName>
                                        </p:attrNameLst>
                                      </p:cBhvr>
                                      <p:tavLst>
                                        <p:tav tm="0">
                                          <p:val>
                                            <p:strVal val="1+(6*min(max(#ppt_w*#ppt_h,.3),1)-7.4)/-.7*#ppt_h/2"/>
                                          </p:val>
                                        </p:tav>
                                        <p:tav tm="100000">
                                          <p:val>
                                            <p:strVal val="#ppt_y"/>
                                          </p:val>
                                        </p:tav>
                                      </p:tavLst>
                                    </p:anim>
                                  </p:childTnLst>
                                </p:cTn>
                              </p:par>
                            </p:childTnLst>
                          </p:cTn>
                        </p:par>
                        <p:par>
                          <p:cTn id="173" fill="hold">
                            <p:stCondLst>
                              <p:cond delay="18250"/>
                            </p:stCondLst>
                            <p:childTnLst>
                              <p:par>
                                <p:cTn id="174" presetID="23" presetClass="entr" presetSubtype="36" fill="hold" grpId="0" nodeType="afterEffect">
                                  <p:stCondLst>
                                    <p:cond delay="0"/>
                                  </p:stCondLst>
                                  <p:childTnLst>
                                    <p:set>
                                      <p:cBhvr>
                                        <p:cTn id="175" dur="1" fill="hold">
                                          <p:stCondLst>
                                            <p:cond delay="0"/>
                                          </p:stCondLst>
                                        </p:cTn>
                                        <p:tgtEl>
                                          <p:spTgt spid="59"/>
                                        </p:tgtEl>
                                        <p:attrNameLst>
                                          <p:attrName>style.visibility</p:attrName>
                                        </p:attrNameLst>
                                      </p:cBhvr>
                                      <p:to>
                                        <p:strVal val="visible"/>
                                      </p:to>
                                    </p:set>
                                    <p:anim calcmode="lin" valueType="num">
                                      <p:cBhvr>
                                        <p:cTn id="176" dur="500" fill="hold"/>
                                        <p:tgtEl>
                                          <p:spTgt spid="59"/>
                                        </p:tgtEl>
                                        <p:attrNameLst>
                                          <p:attrName>ppt_w</p:attrName>
                                        </p:attrNameLst>
                                      </p:cBhvr>
                                      <p:tavLst>
                                        <p:tav tm="0">
                                          <p:val>
                                            <p:strVal val="(6*min(max(#ppt_w*#ppt_h,.3),1)-7.4)/-.7*#ppt_w"/>
                                          </p:val>
                                        </p:tav>
                                        <p:tav tm="100000">
                                          <p:val>
                                            <p:strVal val="#ppt_w"/>
                                          </p:val>
                                        </p:tav>
                                      </p:tavLst>
                                    </p:anim>
                                    <p:anim calcmode="lin" valueType="num">
                                      <p:cBhvr>
                                        <p:cTn id="177" dur="500" fill="hold"/>
                                        <p:tgtEl>
                                          <p:spTgt spid="59"/>
                                        </p:tgtEl>
                                        <p:attrNameLst>
                                          <p:attrName>ppt_h</p:attrName>
                                        </p:attrNameLst>
                                      </p:cBhvr>
                                      <p:tavLst>
                                        <p:tav tm="0">
                                          <p:val>
                                            <p:strVal val="(6*min(max(#ppt_w*#ppt_h,.3),1)-7.4)/-.7*#ppt_h"/>
                                          </p:val>
                                        </p:tav>
                                        <p:tav tm="100000">
                                          <p:val>
                                            <p:strVal val="#ppt_h"/>
                                          </p:val>
                                        </p:tav>
                                      </p:tavLst>
                                    </p:anim>
                                    <p:anim calcmode="lin" valueType="num">
                                      <p:cBhvr>
                                        <p:cTn id="178" dur="500" fill="hold"/>
                                        <p:tgtEl>
                                          <p:spTgt spid="59"/>
                                        </p:tgtEl>
                                        <p:attrNameLst>
                                          <p:attrName>ppt_x</p:attrName>
                                        </p:attrNameLst>
                                      </p:cBhvr>
                                      <p:tavLst>
                                        <p:tav tm="0">
                                          <p:val>
                                            <p:fltVal val="0.5"/>
                                          </p:val>
                                        </p:tav>
                                        <p:tav tm="100000">
                                          <p:val>
                                            <p:strVal val="#ppt_x"/>
                                          </p:val>
                                        </p:tav>
                                      </p:tavLst>
                                    </p:anim>
                                    <p:anim calcmode="lin" valueType="num">
                                      <p:cBhvr>
                                        <p:cTn id="179" dur="500" fill="hold"/>
                                        <p:tgtEl>
                                          <p:spTgt spid="59"/>
                                        </p:tgtEl>
                                        <p:attrNameLst>
                                          <p:attrName>ppt_y</p:attrName>
                                        </p:attrNameLst>
                                      </p:cBhvr>
                                      <p:tavLst>
                                        <p:tav tm="0">
                                          <p:val>
                                            <p:strVal val="1+(6*min(max(#ppt_w*#ppt_h,.3),1)-7.4)/-.7*#ppt_h/2"/>
                                          </p:val>
                                        </p:tav>
                                        <p:tav tm="100000">
                                          <p:val>
                                            <p:strVal val="#ppt_y"/>
                                          </p:val>
                                        </p:tav>
                                      </p:tavLst>
                                    </p:anim>
                                  </p:childTnLst>
                                </p:cTn>
                              </p:par>
                            </p:childTnLst>
                          </p:cTn>
                        </p:par>
                        <p:par>
                          <p:cTn id="180" fill="hold">
                            <p:stCondLst>
                              <p:cond delay="18750"/>
                            </p:stCondLst>
                            <p:childTnLst>
                              <p:par>
                                <p:cTn id="181" presetID="23" presetClass="entr" presetSubtype="36" fill="hold" grpId="0" nodeType="afterEffect">
                                  <p:stCondLst>
                                    <p:cond delay="0"/>
                                  </p:stCondLst>
                                  <p:childTnLst>
                                    <p:set>
                                      <p:cBhvr>
                                        <p:cTn id="182" dur="1" fill="hold">
                                          <p:stCondLst>
                                            <p:cond delay="0"/>
                                          </p:stCondLst>
                                        </p:cTn>
                                        <p:tgtEl>
                                          <p:spTgt spid="60"/>
                                        </p:tgtEl>
                                        <p:attrNameLst>
                                          <p:attrName>style.visibility</p:attrName>
                                        </p:attrNameLst>
                                      </p:cBhvr>
                                      <p:to>
                                        <p:strVal val="visible"/>
                                      </p:to>
                                    </p:set>
                                    <p:anim calcmode="lin" valueType="num">
                                      <p:cBhvr>
                                        <p:cTn id="183" dur="500" fill="hold"/>
                                        <p:tgtEl>
                                          <p:spTgt spid="60"/>
                                        </p:tgtEl>
                                        <p:attrNameLst>
                                          <p:attrName>ppt_w</p:attrName>
                                        </p:attrNameLst>
                                      </p:cBhvr>
                                      <p:tavLst>
                                        <p:tav tm="0">
                                          <p:val>
                                            <p:strVal val="(6*min(max(#ppt_w*#ppt_h,.3),1)-7.4)/-.7*#ppt_w"/>
                                          </p:val>
                                        </p:tav>
                                        <p:tav tm="100000">
                                          <p:val>
                                            <p:strVal val="#ppt_w"/>
                                          </p:val>
                                        </p:tav>
                                      </p:tavLst>
                                    </p:anim>
                                    <p:anim calcmode="lin" valueType="num">
                                      <p:cBhvr>
                                        <p:cTn id="184" dur="500" fill="hold"/>
                                        <p:tgtEl>
                                          <p:spTgt spid="60"/>
                                        </p:tgtEl>
                                        <p:attrNameLst>
                                          <p:attrName>ppt_h</p:attrName>
                                        </p:attrNameLst>
                                      </p:cBhvr>
                                      <p:tavLst>
                                        <p:tav tm="0">
                                          <p:val>
                                            <p:strVal val="(6*min(max(#ppt_w*#ppt_h,.3),1)-7.4)/-.7*#ppt_h"/>
                                          </p:val>
                                        </p:tav>
                                        <p:tav tm="100000">
                                          <p:val>
                                            <p:strVal val="#ppt_h"/>
                                          </p:val>
                                        </p:tav>
                                      </p:tavLst>
                                    </p:anim>
                                    <p:anim calcmode="lin" valueType="num">
                                      <p:cBhvr>
                                        <p:cTn id="185" dur="500" fill="hold"/>
                                        <p:tgtEl>
                                          <p:spTgt spid="60"/>
                                        </p:tgtEl>
                                        <p:attrNameLst>
                                          <p:attrName>ppt_x</p:attrName>
                                        </p:attrNameLst>
                                      </p:cBhvr>
                                      <p:tavLst>
                                        <p:tav tm="0">
                                          <p:val>
                                            <p:fltVal val="0.5"/>
                                          </p:val>
                                        </p:tav>
                                        <p:tav tm="100000">
                                          <p:val>
                                            <p:strVal val="#ppt_x"/>
                                          </p:val>
                                        </p:tav>
                                      </p:tavLst>
                                    </p:anim>
                                    <p:anim calcmode="lin" valueType="num">
                                      <p:cBhvr>
                                        <p:cTn id="186" dur="500" fill="hold"/>
                                        <p:tgtEl>
                                          <p:spTgt spid="60"/>
                                        </p:tgtEl>
                                        <p:attrNameLst>
                                          <p:attrName>ppt_y</p:attrName>
                                        </p:attrNameLst>
                                      </p:cBhvr>
                                      <p:tavLst>
                                        <p:tav tm="0">
                                          <p:val>
                                            <p:strVal val="1+(6*min(max(#ppt_w*#ppt_h,.3),1)-7.4)/-.7*#ppt_h/2"/>
                                          </p:val>
                                        </p:tav>
                                        <p:tav tm="100000">
                                          <p:val>
                                            <p:strVal val="#ppt_y"/>
                                          </p:val>
                                        </p:tav>
                                      </p:tavLst>
                                    </p:anim>
                                  </p:childTnLst>
                                </p:cTn>
                              </p:par>
                            </p:childTnLst>
                          </p:cTn>
                        </p:par>
                        <p:par>
                          <p:cTn id="187" fill="hold">
                            <p:stCondLst>
                              <p:cond delay="19250"/>
                            </p:stCondLst>
                            <p:childTnLst>
                              <p:par>
                                <p:cTn id="188" presetID="37" presetClass="entr" presetSubtype="0" fill="hold" grpId="0" nodeType="afterEffect">
                                  <p:stCondLst>
                                    <p:cond delay="0"/>
                                  </p:stCondLst>
                                  <p:childTnLst>
                                    <p:set>
                                      <p:cBhvr>
                                        <p:cTn id="189" dur="1" fill="hold">
                                          <p:stCondLst>
                                            <p:cond delay="0"/>
                                          </p:stCondLst>
                                        </p:cTn>
                                        <p:tgtEl>
                                          <p:spTgt spid="56"/>
                                        </p:tgtEl>
                                        <p:attrNameLst>
                                          <p:attrName>style.visibility</p:attrName>
                                        </p:attrNameLst>
                                      </p:cBhvr>
                                      <p:to>
                                        <p:strVal val="visible"/>
                                      </p:to>
                                    </p:set>
                                    <p:animEffect transition="in" filter="fade">
                                      <p:cBhvr>
                                        <p:cTn id="190" dur="1000"/>
                                        <p:tgtEl>
                                          <p:spTgt spid="56"/>
                                        </p:tgtEl>
                                      </p:cBhvr>
                                    </p:animEffect>
                                    <p:anim calcmode="lin" valueType="num">
                                      <p:cBhvr>
                                        <p:cTn id="191" dur="1000" fill="hold"/>
                                        <p:tgtEl>
                                          <p:spTgt spid="56"/>
                                        </p:tgtEl>
                                        <p:attrNameLst>
                                          <p:attrName>ppt_x</p:attrName>
                                        </p:attrNameLst>
                                      </p:cBhvr>
                                      <p:tavLst>
                                        <p:tav tm="0">
                                          <p:val>
                                            <p:strVal val="#ppt_x"/>
                                          </p:val>
                                        </p:tav>
                                        <p:tav tm="100000">
                                          <p:val>
                                            <p:strVal val="#ppt_x"/>
                                          </p:val>
                                        </p:tav>
                                      </p:tavLst>
                                    </p:anim>
                                    <p:anim calcmode="lin" valueType="num">
                                      <p:cBhvr>
                                        <p:cTn id="192" dur="900" decel="100000" fill="hold"/>
                                        <p:tgtEl>
                                          <p:spTgt spid="56"/>
                                        </p:tgtEl>
                                        <p:attrNameLst>
                                          <p:attrName>ppt_y</p:attrName>
                                        </p:attrNameLst>
                                      </p:cBhvr>
                                      <p:tavLst>
                                        <p:tav tm="0">
                                          <p:val>
                                            <p:strVal val="#ppt_y+1"/>
                                          </p:val>
                                        </p:tav>
                                        <p:tav tm="100000">
                                          <p:val>
                                            <p:strVal val="#ppt_y-.03"/>
                                          </p:val>
                                        </p:tav>
                                      </p:tavLst>
                                    </p:anim>
                                    <p:anim calcmode="lin" valueType="num">
                                      <p:cBhvr>
                                        <p:cTn id="193"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childTnLst>
                          </p:cTn>
                        </p:par>
                        <p:par>
                          <p:cTn id="194" fill="hold">
                            <p:stCondLst>
                              <p:cond delay="20250"/>
                            </p:stCondLst>
                            <p:childTnLst>
                              <p:par>
                                <p:cTn id="195" presetID="37" presetClass="entr" presetSubtype="0" fill="hold" grpId="0" nodeType="afterEffect">
                                  <p:stCondLst>
                                    <p:cond delay="0"/>
                                  </p:stCondLst>
                                  <p:childTnLst>
                                    <p:set>
                                      <p:cBhvr>
                                        <p:cTn id="196" dur="1" fill="hold">
                                          <p:stCondLst>
                                            <p:cond delay="0"/>
                                          </p:stCondLst>
                                        </p:cTn>
                                        <p:tgtEl>
                                          <p:spTgt spid="50"/>
                                        </p:tgtEl>
                                        <p:attrNameLst>
                                          <p:attrName>style.visibility</p:attrName>
                                        </p:attrNameLst>
                                      </p:cBhvr>
                                      <p:to>
                                        <p:strVal val="visible"/>
                                      </p:to>
                                    </p:set>
                                    <p:animEffect transition="in" filter="fade">
                                      <p:cBhvr>
                                        <p:cTn id="197" dur="1000"/>
                                        <p:tgtEl>
                                          <p:spTgt spid="50"/>
                                        </p:tgtEl>
                                      </p:cBhvr>
                                    </p:animEffect>
                                    <p:anim calcmode="lin" valueType="num">
                                      <p:cBhvr>
                                        <p:cTn id="198" dur="1000" fill="hold"/>
                                        <p:tgtEl>
                                          <p:spTgt spid="50"/>
                                        </p:tgtEl>
                                        <p:attrNameLst>
                                          <p:attrName>ppt_x</p:attrName>
                                        </p:attrNameLst>
                                      </p:cBhvr>
                                      <p:tavLst>
                                        <p:tav tm="0">
                                          <p:val>
                                            <p:strVal val="#ppt_x"/>
                                          </p:val>
                                        </p:tav>
                                        <p:tav tm="100000">
                                          <p:val>
                                            <p:strVal val="#ppt_x"/>
                                          </p:val>
                                        </p:tav>
                                      </p:tavLst>
                                    </p:anim>
                                    <p:anim calcmode="lin" valueType="num">
                                      <p:cBhvr>
                                        <p:cTn id="199" dur="900" decel="100000" fill="hold"/>
                                        <p:tgtEl>
                                          <p:spTgt spid="50"/>
                                        </p:tgtEl>
                                        <p:attrNameLst>
                                          <p:attrName>ppt_y</p:attrName>
                                        </p:attrNameLst>
                                      </p:cBhvr>
                                      <p:tavLst>
                                        <p:tav tm="0">
                                          <p:val>
                                            <p:strVal val="#ppt_y+1"/>
                                          </p:val>
                                        </p:tav>
                                        <p:tav tm="100000">
                                          <p:val>
                                            <p:strVal val="#ppt_y-.03"/>
                                          </p:val>
                                        </p:tav>
                                      </p:tavLst>
                                    </p:anim>
                                    <p:anim calcmode="lin" valueType="num">
                                      <p:cBhvr>
                                        <p:cTn id="200"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p:bldP spid="22" grpId="0"/>
      <p:bldP spid="23" grpId="0" animBg="1"/>
      <p:bldP spid="25" grpId="0" animBg="1"/>
      <p:bldP spid="26" grpId="0" animBg="1"/>
      <p:bldP spid="27" grpId="0" animBg="1"/>
      <p:bldP spid="28" grpId="0"/>
      <p:bldP spid="30" grpId="0" animBg="1"/>
      <p:bldP spid="31" grpId="0" animBg="1"/>
      <p:bldP spid="32" grpId="0"/>
      <p:bldP spid="33" grpId="0" animBg="1"/>
      <p:bldP spid="34" grpId="0" animBg="1"/>
      <p:bldP spid="35" grpId="0" animBg="1"/>
      <p:bldP spid="36" grpId="0" animBg="1"/>
      <p:bldP spid="37" grpId="0" animBg="1"/>
      <p:bldP spid="38" grpId="0"/>
      <p:bldP spid="39" grpId="0" animBg="1"/>
      <p:bldP spid="49" grpId="0" animBg="1"/>
      <p:bldP spid="50" grpId="0"/>
      <p:bldP spid="51" grpId="0" animBg="1"/>
      <p:bldP spid="53" grpId="0" animBg="1"/>
      <p:bldP spid="54" grpId="0" animBg="1"/>
      <p:bldP spid="56" grpId="0"/>
      <p:bldP spid="57" grpId="0" animBg="1"/>
      <p:bldP spid="58" grpId="0" animBg="1"/>
      <p:bldP spid="59" grpId="0" animBg="1"/>
      <p:bldP spid="6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4321"/>
            <a:ext cx="12192000" cy="4858746"/>
          </a:xfrm>
          <a:prstGeom prst="rect">
            <a:avLst/>
          </a:prstGeom>
          <a:solidFill>
            <a:srgbClr val="627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6735" y="15498"/>
            <a:ext cx="5028781" cy="68580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69" y="15498"/>
            <a:ext cx="5028781" cy="6858000"/>
          </a:xfrm>
          <a:prstGeom prst="rect">
            <a:avLst/>
          </a:prstGeom>
        </p:spPr>
      </p:pic>
      <p:sp>
        <p:nvSpPr>
          <p:cNvPr id="13" name="TextBox 12"/>
          <p:cNvSpPr txBox="1"/>
          <p:nvPr/>
        </p:nvSpPr>
        <p:spPr>
          <a:xfrm>
            <a:off x="4297198" y="1601300"/>
            <a:ext cx="2141368" cy="1569660"/>
          </a:xfrm>
          <a:prstGeom prst="rect">
            <a:avLst/>
          </a:prstGeom>
          <a:noFill/>
        </p:spPr>
        <p:txBody>
          <a:bodyPr wrap="square" rtlCol="0">
            <a:spAutoFit/>
          </a:bodyPr>
          <a:lstStyle/>
          <a:p>
            <a:pPr algn="ctr"/>
            <a:r>
              <a:rPr lang="en-US" sz="9600" dirty="0">
                <a:solidFill>
                  <a:schemeClr val="bg1"/>
                </a:solidFill>
                <a:latin typeface="Candara" panose="020E0502030303020204" pitchFamily="34" charset="0"/>
                <a:cs typeface="Estrangelo Edessa" panose="03080600000000000000" pitchFamily="66" charset="0"/>
              </a:rPr>
              <a:t>VS</a:t>
            </a:r>
          </a:p>
        </p:txBody>
      </p:sp>
      <p:sp>
        <p:nvSpPr>
          <p:cNvPr id="21" name="Freeform 20"/>
          <p:cNvSpPr/>
          <p:nvPr/>
        </p:nvSpPr>
        <p:spPr>
          <a:xfrm>
            <a:off x="1577216" y="835010"/>
            <a:ext cx="1696697" cy="3028507"/>
          </a:xfrm>
          <a:custGeom>
            <a:avLst/>
            <a:gdLst>
              <a:gd name="connsiteX0" fmla="*/ 0 w 1696697"/>
              <a:gd name="connsiteY0" fmla="*/ 0 h 3028507"/>
              <a:gd name="connsiteX1" fmla="*/ 1696697 w 1696697"/>
              <a:gd name="connsiteY1" fmla="*/ 0 h 3028507"/>
              <a:gd name="connsiteX2" fmla="*/ 1696697 w 1696697"/>
              <a:gd name="connsiteY2" fmla="*/ 3028507 h 3028507"/>
              <a:gd name="connsiteX3" fmla="*/ 26286 w 1696697"/>
              <a:gd name="connsiteY3" fmla="*/ 3028507 h 3028507"/>
              <a:gd name="connsiteX4" fmla="*/ 46258 w 1696697"/>
              <a:gd name="connsiteY4" fmla="*/ 3008210 h 3028507"/>
              <a:gd name="connsiteX5" fmla="*/ 108310 w 1696697"/>
              <a:gd name="connsiteY5" fmla="*/ 2865856 h 3028507"/>
              <a:gd name="connsiteX6" fmla="*/ 101947 w 1696697"/>
              <a:gd name="connsiteY6" fmla="*/ 2864243 h 3028507"/>
              <a:gd name="connsiteX7" fmla="*/ 93561 w 1696697"/>
              <a:gd name="connsiteY7" fmla="*/ 2837397 h 3028507"/>
              <a:gd name="connsiteX8" fmla="*/ 72542 w 1696697"/>
              <a:gd name="connsiteY8" fmla="*/ 2802538 h 3028507"/>
              <a:gd name="connsiteX9" fmla="*/ 72122 w 1696697"/>
              <a:gd name="connsiteY9" fmla="*/ 2797252 h 3028507"/>
              <a:gd name="connsiteX10" fmla="*/ 52509 w 1696697"/>
              <a:gd name="connsiteY10" fmla="*/ 2709162 h 3028507"/>
              <a:gd name="connsiteX11" fmla="*/ 22351 w 1696697"/>
              <a:gd name="connsiteY11" fmla="*/ 2624103 h 3028507"/>
              <a:gd name="connsiteX12" fmla="*/ 0 w 1696697"/>
              <a:gd name="connsiteY12" fmla="*/ 2581227 h 3028507"/>
              <a:gd name="connsiteX13" fmla="*/ 0 w 1696697"/>
              <a:gd name="connsiteY13" fmla="*/ 2143209 h 3028507"/>
              <a:gd name="connsiteX14" fmla="*/ 12319 w 1696697"/>
              <a:gd name="connsiteY14" fmla="*/ 2120514 h 3028507"/>
              <a:gd name="connsiteX15" fmla="*/ 33876 w 1696697"/>
              <a:gd name="connsiteY15" fmla="*/ 2013736 h 3028507"/>
              <a:gd name="connsiteX16" fmla="*/ 12319 w 1696697"/>
              <a:gd name="connsiteY16" fmla="*/ 1906958 h 3028507"/>
              <a:gd name="connsiteX17" fmla="*/ 0 w 1696697"/>
              <a:gd name="connsiteY17" fmla="*/ 1884263 h 302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6697" h="3028507">
                <a:moveTo>
                  <a:pt x="0" y="0"/>
                </a:moveTo>
                <a:lnTo>
                  <a:pt x="1696697" y="0"/>
                </a:lnTo>
                <a:lnTo>
                  <a:pt x="1696697" y="3028507"/>
                </a:lnTo>
                <a:lnTo>
                  <a:pt x="26286" y="3028507"/>
                </a:lnTo>
                <a:lnTo>
                  <a:pt x="46258" y="3008210"/>
                </a:lnTo>
                <a:cubicBezTo>
                  <a:pt x="100917" y="2944777"/>
                  <a:pt x="127650" y="2887352"/>
                  <a:pt x="108310" y="2865856"/>
                </a:cubicBezTo>
                <a:lnTo>
                  <a:pt x="101947" y="2864243"/>
                </a:lnTo>
                <a:lnTo>
                  <a:pt x="93561" y="2837397"/>
                </a:lnTo>
                <a:lnTo>
                  <a:pt x="72542" y="2802538"/>
                </a:lnTo>
                <a:lnTo>
                  <a:pt x="72122" y="2797252"/>
                </a:lnTo>
                <a:cubicBezTo>
                  <a:pt x="67869" y="2769666"/>
                  <a:pt x="61337" y="2739871"/>
                  <a:pt x="52509" y="2709162"/>
                </a:cubicBezTo>
                <a:cubicBezTo>
                  <a:pt x="43682" y="2678452"/>
                  <a:pt x="33395" y="2649736"/>
                  <a:pt x="22351" y="2624103"/>
                </a:cubicBezTo>
                <a:lnTo>
                  <a:pt x="0" y="2581227"/>
                </a:lnTo>
                <a:lnTo>
                  <a:pt x="0" y="2143209"/>
                </a:lnTo>
                <a:lnTo>
                  <a:pt x="12319" y="2120514"/>
                </a:lnTo>
                <a:cubicBezTo>
                  <a:pt x="26200" y="2087695"/>
                  <a:pt x="33876" y="2051612"/>
                  <a:pt x="33876" y="2013736"/>
                </a:cubicBezTo>
                <a:cubicBezTo>
                  <a:pt x="33876" y="1975860"/>
                  <a:pt x="26200" y="1939778"/>
                  <a:pt x="12319" y="1906958"/>
                </a:cubicBezTo>
                <a:lnTo>
                  <a:pt x="0" y="1884263"/>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7619423" y="846298"/>
            <a:ext cx="1696697" cy="3028507"/>
          </a:xfrm>
          <a:custGeom>
            <a:avLst/>
            <a:gdLst>
              <a:gd name="connsiteX0" fmla="*/ 0 w 1696697"/>
              <a:gd name="connsiteY0" fmla="*/ 0 h 3028507"/>
              <a:gd name="connsiteX1" fmla="*/ 1696697 w 1696697"/>
              <a:gd name="connsiteY1" fmla="*/ 0 h 3028507"/>
              <a:gd name="connsiteX2" fmla="*/ 1696697 w 1696697"/>
              <a:gd name="connsiteY2" fmla="*/ 3028507 h 3028507"/>
              <a:gd name="connsiteX3" fmla="*/ 26286 w 1696697"/>
              <a:gd name="connsiteY3" fmla="*/ 3028507 h 3028507"/>
              <a:gd name="connsiteX4" fmla="*/ 46258 w 1696697"/>
              <a:gd name="connsiteY4" fmla="*/ 3008210 h 3028507"/>
              <a:gd name="connsiteX5" fmla="*/ 108310 w 1696697"/>
              <a:gd name="connsiteY5" fmla="*/ 2865856 h 3028507"/>
              <a:gd name="connsiteX6" fmla="*/ 101947 w 1696697"/>
              <a:gd name="connsiteY6" fmla="*/ 2864243 h 3028507"/>
              <a:gd name="connsiteX7" fmla="*/ 93561 w 1696697"/>
              <a:gd name="connsiteY7" fmla="*/ 2837397 h 3028507"/>
              <a:gd name="connsiteX8" fmla="*/ 72542 w 1696697"/>
              <a:gd name="connsiteY8" fmla="*/ 2802538 h 3028507"/>
              <a:gd name="connsiteX9" fmla="*/ 72122 w 1696697"/>
              <a:gd name="connsiteY9" fmla="*/ 2797252 h 3028507"/>
              <a:gd name="connsiteX10" fmla="*/ 52509 w 1696697"/>
              <a:gd name="connsiteY10" fmla="*/ 2709162 h 3028507"/>
              <a:gd name="connsiteX11" fmla="*/ 22351 w 1696697"/>
              <a:gd name="connsiteY11" fmla="*/ 2624103 h 3028507"/>
              <a:gd name="connsiteX12" fmla="*/ 0 w 1696697"/>
              <a:gd name="connsiteY12" fmla="*/ 2581227 h 3028507"/>
              <a:gd name="connsiteX13" fmla="*/ 0 w 1696697"/>
              <a:gd name="connsiteY13" fmla="*/ 2143209 h 3028507"/>
              <a:gd name="connsiteX14" fmla="*/ 12319 w 1696697"/>
              <a:gd name="connsiteY14" fmla="*/ 2120514 h 3028507"/>
              <a:gd name="connsiteX15" fmla="*/ 33876 w 1696697"/>
              <a:gd name="connsiteY15" fmla="*/ 2013736 h 3028507"/>
              <a:gd name="connsiteX16" fmla="*/ 12319 w 1696697"/>
              <a:gd name="connsiteY16" fmla="*/ 1906958 h 3028507"/>
              <a:gd name="connsiteX17" fmla="*/ 0 w 1696697"/>
              <a:gd name="connsiteY17" fmla="*/ 1884263 h 302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6697" h="3028507">
                <a:moveTo>
                  <a:pt x="0" y="0"/>
                </a:moveTo>
                <a:lnTo>
                  <a:pt x="1696697" y="0"/>
                </a:lnTo>
                <a:lnTo>
                  <a:pt x="1696697" y="3028507"/>
                </a:lnTo>
                <a:lnTo>
                  <a:pt x="26286" y="3028507"/>
                </a:lnTo>
                <a:lnTo>
                  <a:pt x="46258" y="3008210"/>
                </a:lnTo>
                <a:cubicBezTo>
                  <a:pt x="100917" y="2944777"/>
                  <a:pt x="127650" y="2887352"/>
                  <a:pt x="108310" y="2865856"/>
                </a:cubicBezTo>
                <a:lnTo>
                  <a:pt x="101947" y="2864243"/>
                </a:lnTo>
                <a:lnTo>
                  <a:pt x="93561" y="2837397"/>
                </a:lnTo>
                <a:lnTo>
                  <a:pt x="72542" y="2802538"/>
                </a:lnTo>
                <a:lnTo>
                  <a:pt x="72122" y="2797252"/>
                </a:lnTo>
                <a:cubicBezTo>
                  <a:pt x="67869" y="2769666"/>
                  <a:pt x="61337" y="2739871"/>
                  <a:pt x="52509" y="2709162"/>
                </a:cubicBezTo>
                <a:cubicBezTo>
                  <a:pt x="43682" y="2678452"/>
                  <a:pt x="33395" y="2649736"/>
                  <a:pt x="22351" y="2624103"/>
                </a:cubicBezTo>
                <a:lnTo>
                  <a:pt x="0" y="2581227"/>
                </a:lnTo>
                <a:lnTo>
                  <a:pt x="0" y="2143209"/>
                </a:lnTo>
                <a:lnTo>
                  <a:pt x="12319" y="2120514"/>
                </a:lnTo>
                <a:cubicBezTo>
                  <a:pt x="26200" y="2087695"/>
                  <a:pt x="33876" y="2051612"/>
                  <a:pt x="33876" y="2013736"/>
                </a:cubicBezTo>
                <a:cubicBezTo>
                  <a:pt x="33876" y="1975860"/>
                  <a:pt x="26200" y="1939778"/>
                  <a:pt x="12319" y="1906958"/>
                </a:cubicBezTo>
                <a:lnTo>
                  <a:pt x="0" y="1884263"/>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142289" y="4907201"/>
            <a:ext cx="1833853" cy="426430"/>
            <a:chOff x="9403087" y="1900551"/>
            <a:chExt cx="1833853" cy="426430"/>
          </a:xfrm>
        </p:grpSpPr>
        <p:sp>
          <p:nvSpPr>
            <p:cNvPr id="25" name="Freeform 16"/>
            <p:cNvSpPr>
              <a:spLocks noChangeAspect="1" noChangeArrowheads="1"/>
            </p:cNvSpPr>
            <p:nvPr/>
          </p:nvSpPr>
          <p:spPr bwMode="auto">
            <a:xfrm>
              <a:off x="9403087" y="1900551"/>
              <a:ext cx="256903" cy="365760"/>
            </a:xfrm>
            <a:custGeom>
              <a:avLst/>
              <a:gdLst>
                <a:gd name="T0" fmla="*/ 261 w 522"/>
                <a:gd name="T1" fmla="*/ 0 h 741"/>
                <a:gd name="T2" fmla="*/ 0 w 522"/>
                <a:gd name="T3" fmla="*/ 261 h 741"/>
                <a:gd name="T4" fmla="*/ 261 w 522"/>
                <a:gd name="T5" fmla="*/ 740 h 741"/>
                <a:gd name="T6" fmla="*/ 521 w 522"/>
                <a:gd name="T7" fmla="*/ 261 h 741"/>
                <a:gd name="T8" fmla="*/ 261 w 522"/>
                <a:gd name="T9" fmla="*/ 0 h 741"/>
                <a:gd name="T10" fmla="*/ 261 w 522"/>
                <a:gd name="T11" fmla="*/ 353 h 741"/>
                <a:gd name="T12" fmla="*/ 169 w 522"/>
                <a:gd name="T13" fmla="*/ 261 h 741"/>
                <a:gd name="T14" fmla="*/ 261 w 522"/>
                <a:gd name="T15" fmla="*/ 170 h 741"/>
                <a:gd name="T16" fmla="*/ 352 w 522"/>
                <a:gd name="T17" fmla="*/ 261 h 741"/>
                <a:gd name="T18" fmla="*/ 261 w 522"/>
                <a:gd name="T19" fmla="*/ 35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741">
                  <a:moveTo>
                    <a:pt x="261" y="0"/>
                  </a:moveTo>
                  <a:cubicBezTo>
                    <a:pt x="120" y="0"/>
                    <a:pt x="0" y="113"/>
                    <a:pt x="0" y="261"/>
                  </a:cubicBezTo>
                  <a:cubicBezTo>
                    <a:pt x="0" y="451"/>
                    <a:pt x="261" y="740"/>
                    <a:pt x="261" y="740"/>
                  </a:cubicBezTo>
                  <a:cubicBezTo>
                    <a:pt x="261" y="740"/>
                    <a:pt x="521" y="451"/>
                    <a:pt x="521" y="261"/>
                  </a:cubicBezTo>
                  <a:cubicBezTo>
                    <a:pt x="521" y="113"/>
                    <a:pt x="402" y="0"/>
                    <a:pt x="261" y="0"/>
                  </a:cubicBezTo>
                  <a:close/>
                  <a:moveTo>
                    <a:pt x="261" y="353"/>
                  </a:moveTo>
                  <a:cubicBezTo>
                    <a:pt x="211" y="353"/>
                    <a:pt x="169" y="314"/>
                    <a:pt x="169" y="261"/>
                  </a:cubicBezTo>
                  <a:cubicBezTo>
                    <a:pt x="169" y="208"/>
                    <a:pt x="211" y="170"/>
                    <a:pt x="261" y="170"/>
                  </a:cubicBezTo>
                  <a:cubicBezTo>
                    <a:pt x="310" y="170"/>
                    <a:pt x="352" y="208"/>
                    <a:pt x="352" y="261"/>
                  </a:cubicBezTo>
                  <a:cubicBezTo>
                    <a:pt x="352" y="314"/>
                    <a:pt x="310" y="353"/>
                    <a:pt x="261" y="353"/>
                  </a:cubicBezTo>
                  <a:close/>
                </a:path>
              </a:pathLst>
            </a:custGeom>
            <a:solidFill>
              <a:srgbClr val="EF3425"/>
            </a:solidFill>
            <a:ln w="6350">
              <a:solidFill>
                <a:schemeClr val="bg1"/>
              </a:solidFill>
            </a:ln>
            <a:effectLst>
              <a:outerShdw blurRad="50800" dist="38100" dir="2700000" algn="tl" rotWithShape="0">
                <a:prstClr val="black">
                  <a:alpha val="40000"/>
                </a:prstClr>
              </a:outerShdw>
            </a:effectLst>
          </p:spPr>
          <p:txBody>
            <a:bodyPr wrap="none" anchor="ctr"/>
            <a:lstStyle/>
            <a:p>
              <a:endParaRPr lang="en-US" dirty="0"/>
            </a:p>
          </p:txBody>
        </p:sp>
        <p:sp>
          <p:nvSpPr>
            <p:cNvPr id="26" name="TextBox 25"/>
            <p:cNvSpPr txBox="1"/>
            <p:nvPr/>
          </p:nvSpPr>
          <p:spPr>
            <a:xfrm>
              <a:off x="9682460" y="1957649"/>
              <a:ext cx="1554480" cy="369332"/>
            </a:xfrm>
            <a:prstGeom prst="rect">
              <a:avLst/>
            </a:prstGeom>
            <a:noFill/>
          </p:spPr>
          <p:txBody>
            <a:bodyPr wrap="square" rtlCol="0">
              <a:spAutoFit/>
            </a:bodyPr>
            <a:lstStyle/>
            <a:p>
              <a:r>
                <a:rPr lang="en-US" b="1" dirty="0">
                  <a:solidFill>
                    <a:srgbClr val="8397B1"/>
                  </a:solidFill>
                  <a:latin typeface="Candara" panose="020E0502030303020204" pitchFamily="34" charset="0"/>
                </a:rPr>
                <a:t>Lorem Ipsum</a:t>
              </a:r>
            </a:p>
          </p:txBody>
        </p:sp>
      </p:grpSp>
      <p:sp>
        <p:nvSpPr>
          <p:cNvPr id="29" name="TextBox 28"/>
          <p:cNvSpPr txBox="1"/>
          <p:nvPr/>
        </p:nvSpPr>
        <p:spPr>
          <a:xfrm>
            <a:off x="1142289" y="5439184"/>
            <a:ext cx="3411912" cy="646331"/>
          </a:xfrm>
          <a:prstGeom prst="rect">
            <a:avLst/>
          </a:prstGeom>
          <a:noFill/>
        </p:spPr>
        <p:txBody>
          <a:bodyPr wrap="square" lIns="0" tIns="0" rIns="0" bIns="0" rtlCol="0" anchor="t">
            <a:spAutoFit/>
          </a:bodyPr>
          <a:lstStyle/>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a:t>
            </a:r>
          </a:p>
        </p:txBody>
      </p:sp>
      <p:grpSp>
        <p:nvGrpSpPr>
          <p:cNvPr id="30" name="Group 29"/>
          <p:cNvGrpSpPr/>
          <p:nvPr/>
        </p:nvGrpSpPr>
        <p:grpSpPr>
          <a:xfrm>
            <a:off x="7200518" y="4907201"/>
            <a:ext cx="1833853" cy="426430"/>
            <a:chOff x="9403087" y="1900551"/>
            <a:chExt cx="1833853" cy="426430"/>
          </a:xfrm>
        </p:grpSpPr>
        <p:sp>
          <p:nvSpPr>
            <p:cNvPr id="31" name="Freeform 16"/>
            <p:cNvSpPr>
              <a:spLocks noChangeAspect="1" noChangeArrowheads="1"/>
            </p:cNvSpPr>
            <p:nvPr/>
          </p:nvSpPr>
          <p:spPr bwMode="auto">
            <a:xfrm>
              <a:off x="9403087" y="1900551"/>
              <a:ext cx="256903" cy="365760"/>
            </a:xfrm>
            <a:custGeom>
              <a:avLst/>
              <a:gdLst>
                <a:gd name="T0" fmla="*/ 261 w 522"/>
                <a:gd name="T1" fmla="*/ 0 h 741"/>
                <a:gd name="T2" fmla="*/ 0 w 522"/>
                <a:gd name="T3" fmla="*/ 261 h 741"/>
                <a:gd name="T4" fmla="*/ 261 w 522"/>
                <a:gd name="T5" fmla="*/ 740 h 741"/>
                <a:gd name="T6" fmla="*/ 521 w 522"/>
                <a:gd name="T7" fmla="*/ 261 h 741"/>
                <a:gd name="T8" fmla="*/ 261 w 522"/>
                <a:gd name="T9" fmla="*/ 0 h 741"/>
                <a:gd name="T10" fmla="*/ 261 w 522"/>
                <a:gd name="T11" fmla="*/ 353 h 741"/>
                <a:gd name="T12" fmla="*/ 169 w 522"/>
                <a:gd name="T13" fmla="*/ 261 h 741"/>
                <a:gd name="T14" fmla="*/ 261 w 522"/>
                <a:gd name="T15" fmla="*/ 170 h 741"/>
                <a:gd name="T16" fmla="*/ 352 w 522"/>
                <a:gd name="T17" fmla="*/ 261 h 741"/>
                <a:gd name="T18" fmla="*/ 261 w 522"/>
                <a:gd name="T19" fmla="*/ 35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741">
                  <a:moveTo>
                    <a:pt x="261" y="0"/>
                  </a:moveTo>
                  <a:cubicBezTo>
                    <a:pt x="120" y="0"/>
                    <a:pt x="0" y="113"/>
                    <a:pt x="0" y="261"/>
                  </a:cubicBezTo>
                  <a:cubicBezTo>
                    <a:pt x="0" y="451"/>
                    <a:pt x="261" y="740"/>
                    <a:pt x="261" y="740"/>
                  </a:cubicBezTo>
                  <a:cubicBezTo>
                    <a:pt x="261" y="740"/>
                    <a:pt x="521" y="451"/>
                    <a:pt x="521" y="261"/>
                  </a:cubicBezTo>
                  <a:cubicBezTo>
                    <a:pt x="521" y="113"/>
                    <a:pt x="402" y="0"/>
                    <a:pt x="261" y="0"/>
                  </a:cubicBezTo>
                  <a:close/>
                  <a:moveTo>
                    <a:pt x="261" y="353"/>
                  </a:moveTo>
                  <a:cubicBezTo>
                    <a:pt x="211" y="353"/>
                    <a:pt x="169" y="314"/>
                    <a:pt x="169" y="261"/>
                  </a:cubicBezTo>
                  <a:cubicBezTo>
                    <a:pt x="169" y="208"/>
                    <a:pt x="211" y="170"/>
                    <a:pt x="261" y="170"/>
                  </a:cubicBezTo>
                  <a:cubicBezTo>
                    <a:pt x="310" y="170"/>
                    <a:pt x="352" y="208"/>
                    <a:pt x="352" y="261"/>
                  </a:cubicBezTo>
                  <a:cubicBezTo>
                    <a:pt x="352" y="314"/>
                    <a:pt x="310" y="353"/>
                    <a:pt x="261" y="353"/>
                  </a:cubicBezTo>
                  <a:close/>
                </a:path>
              </a:pathLst>
            </a:custGeom>
            <a:solidFill>
              <a:srgbClr val="8397B1"/>
            </a:solidFill>
            <a:ln w="6350">
              <a:solidFill>
                <a:schemeClr val="bg1"/>
              </a:solidFill>
            </a:ln>
            <a:effectLst>
              <a:outerShdw blurRad="50800" dist="38100" dir="2700000" algn="tl" rotWithShape="0">
                <a:prstClr val="black">
                  <a:alpha val="40000"/>
                </a:prstClr>
              </a:outerShdw>
            </a:effectLst>
          </p:spPr>
          <p:txBody>
            <a:bodyPr wrap="none" anchor="ctr"/>
            <a:lstStyle/>
            <a:p>
              <a:endParaRPr lang="en-US" dirty="0"/>
            </a:p>
          </p:txBody>
        </p:sp>
        <p:sp>
          <p:nvSpPr>
            <p:cNvPr id="32" name="TextBox 31"/>
            <p:cNvSpPr txBox="1"/>
            <p:nvPr/>
          </p:nvSpPr>
          <p:spPr>
            <a:xfrm>
              <a:off x="9682460" y="1957649"/>
              <a:ext cx="1554480" cy="369332"/>
            </a:xfrm>
            <a:prstGeom prst="rect">
              <a:avLst/>
            </a:prstGeom>
            <a:noFill/>
          </p:spPr>
          <p:txBody>
            <a:bodyPr wrap="square" rtlCol="0">
              <a:spAutoFit/>
            </a:bodyPr>
            <a:lstStyle/>
            <a:p>
              <a:r>
                <a:rPr lang="en-US" b="1" dirty="0">
                  <a:solidFill>
                    <a:srgbClr val="8397B1"/>
                  </a:solidFill>
                  <a:latin typeface="Candara" panose="020E0502030303020204" pitchFamily="34" charset="0"/>
                </a:rPr>
                <a:t>Lorem Ipsum</a:t>
              </a:r>
            </a:p>
          </p:txBody>
        </p:sp>
      </p:grpSp>
      <p:sp>
        <p:nvSpPr>
          <p:cNvPr id="33" name="TextBox 32"/>
          <p:cNvSpPr txBox="1"/>
          <p:nvPr/>
        </p:nvSpPr>
        <p:spPr>
          <a:xfrm>
            <a:off x="7200518" y="5439184"/>
            <a:ext cx="3411912" cy="646331"/>
          </a:xfrm>
          <a:prstGeom prst="rect">
            <a:avLst/>
          </a:prstGeom>
          <a:noFill/>
        </p:spPr>
        <p:txBody>
          <a:bodyPr wrap="square" lIns="0" tIns="0" rIns="0" bIns="0" rtlCol="0" anchor="t">
            <a:spAutoFit/>
          </a:bodyPr>
          <a:lstStyle/>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a:t>
            </a:r>
          </a:p>
        </p:txBody>
      </p:sp>
      <p:pic>
        <p:nvPicPr>
          <p:cNvPr id="16" name="Picture 15">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04125" y="6778911"/>
            <a:ext cx="365760" cy="98854"/>
          </a:xfrm>
          <a:prstGeom prst="rect">
            <a:avLst/>
          </a:prstGeom>
          <a:noFill/>
          <a:effectLst>
            <a:glow rad="63500">
              <a:schemeClr val="bg1">
                <a:alpha val="45000"/>
              </a:schemeClr>
            </a:glow>
          </a:effectLst>
        </p:spPr>
      </p:pic>
      <p:pic>
        <p:nvPicPr>
          <p:cNvPr id="17" name="Picture 16">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10749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anim calcmode="lin" valueType="num">
                                      <p:cBhvr>
                                        <p:cTn id="12" dur="1000" fill="hold"/>
                                        <p:tgtEl>
                                          <p:spTgt spid="19"/>
                                        </p:tgtEl>
                                        <p:attrNameLst>
                                          <p:attrName>ppt_x</p:attrName>
                                        </p:attrNameLst>
                                      </p:cBhvr>
                                      <p:tavLst>
                                        <p:tav tm="0">
                                          <p:val>
                                            <p:strVal val="#ppt_x"/>
                                          </p:val>
                                        </p:tav>
                                        <p:tav tm="100000">
                                          <p:val>
                                            <p:strVal val="#ppt_x"/>
                                          </p:val>
                                        </p:tav>
                                      </p:tavLst>
                                    </p:anim>
                                    <p:anim calcmode="lin" valueType="num">
                                      <p:cBhvr>
                                        <p:cTn id="13" dur="900" decel="100000" fill="hold"/>
                                        <p:tgtEl>
                                          <p:spTgt spid="19"/>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9"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1000"/>
                                        <p:tgtEl>
                                          <p:spTgt spid="21"/>
                                        </p:tgtEl>
                                      </p:cBhvr>
                                    </p:animEffect>
                                  </p:childTnLst>
                                </p:cTn>
                              </p:par>
                            </p:childTnLst>
                          </p:cTn>
                        </p:par>
                        <p:par>
                          <p:cTn id="19" fill="hold">
                            <p:stCondLst>
                              <p:cond delay="2500"/>
                            </p:stCondLst>
                            <p:childTnLst>
                              <p:par>
                                <p:cTn id="20" presetID="19" presetClass="entr" presetSubtype="1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0" fill="hold"/>
                                        <p:tgtEl>
                                          <p:spTgt spid="13"/>
                                        </p:tgtEl>
                                        <p:attrNameLst>
                                          <p:attrName>ppt_w</p:attrName>
                                        </p:attrNameLst>
                                      </p:cBhvr>
                                      <p:tavLst>
                                        <p:tav tm="0" fmla="#ppt_w*sin(2.5*pi*$)">
                                          <p:val>
                                            <p:fltVal val="0"/>
                                          </p:val>
                                        </p:tav>
                                        <p:tav tm="100000">
                                          <p:val>
                                            <p:fltVal val="1"/>
                                          </p:val>
                                        </p:tav>
                                      </p:tavLst>
                                    </p:anim>
                                    <p:anim calcmode="lin" valueType="num">
                                      <p:cBhvr>
                                        <p:cTn id="23" dur="5000" fill="hold"/>
                                        <p:tgtEl>
                                          <p:spTgt spid="13"/>
                                        </p:tgtEl>
                                        <p:attrNameLst>
                                          <p:attrName>ppt_h</p:attrName>
                                        </p:attrNameLst>
                                      </p:cBhvr>
                                      <p:tavLst>
                                        <p:tav tm="0">
                                          <p:val>
                                            <p:strVal val="#ppt_h"/>
                                          </p:val>
                                        </p:tav>
                                        <p:tav tm="100000">
                                          <p:val>
                                            <p:strVal val="#ppt_h"/>
                                          </p:val>
                                        </p:tav>
                                      </p:tavLst>
                                    </p:anim>
                                  </p:childTnLst>
                                </p:cTn>
                              </p:par>
                              <p:par>
                                <p:cTn id="24" presetID="37" presetClass="entr" presetSubtype="0" fill="hold" nodeType="withEffect">
                                  <p:stCondLst>
                                    <p:cond delay="10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900" decel="100000" fill="hold"/>
                                        <p:tgtEl>
                                          <p:spTgt spid="3"/>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30" presetID="9" presetClass="entr" presetSubtype="0" fill="hold" grpId="0" nodeType="withEffect">
                                  <p:stCondLst>
                                    <p:cond delay="200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1000"/>
                                        <p:tgtEl>
                                          <p:spTgt spid="22"/>
                                        </p:tgtEl>
                                      </p:cBhvr>
                                    </p:animEffect>
                                  </p:childTnLst>
                                </p:cTn>
                              </p:par>
                              <p:par>
                                <p:cTn id="33" presetID="23" presetClass="entr" presetSubtype="528" fill="hold" nodeType="withEffect">
                                  <p:stCondLst>
                                    <p:cond delay="30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1000" fill="hold"/>
                                        <p:tgtEl>
                                          <p:spTgt spid="24"/>
                                        </p:tgtEl>
                                        <p:attrNameLst>
                                          <p:attrName>ppt_w</p:attrName>
                                        </p:attrNameLst>
                                      </p:cBhvr>
                                      <p:tavLst>
                                        <p:tav tm="0">
                                          <p:val>
                                            <p:fltVal val="0"/>
                                          </p:val>
                                        </p:tav>
                                        <p:tav tm="100000">
                                          <p:val>
                                            <p:strVal val="#ppt_w"/>
                                          </p:val>
                                        </p:tav>
                                      </p:tavLst>
                                    </p:anim>
                                    <p:anim calcmode="lin" valueType="num">
                                      <p:cBhvr>
                                        <p:cTn id="36" dur="1000" fill="hold"/>
                                        <p:tgtEl>
                                          <p:spTgt spid="24"/>
                                        </p:tgtEl>
                                        <p:attrNameLst>
                                          <p:attrName>ppt_h</p:attrName>
                                        </p:attrNameLst>
                                      </p:cBhvr>
                                      <p:tavLst>
                                        <p:tav tm="0">
                                          <p:val>
                                            <p:fltVal val="0"/>
                                          </p:val>
                                        </p:tav>
                                        <p:tav tm="100000">
                                          <p:val>
                                            <p:strVal val="#ppt_h"/>
                                          </p:val>
                                        </p:tav>
                                      </p:tavLst>
                                    </p:anim>
                                    <p:anim calcmode="lin" valueType="num">
                                      <p:cBhvr>
                                        <p:cTn id="37" dur="1000" fill="hold"/>
                                        <p:tgtEl>
                                          <p:spTgt spid="24"/>
                                        </p:tgtEl>
                                        <p:attrNameLst>
                                          <p:attrName>ppt_x</p:attrName>
                                        </p:attrNameLst>
                                      </p:cBhvr>
                                      <p:tavLst>
                                        <p:tav tm="0">
                                          <p:val>
                                            <p:fltVal val="0.5"/>
                                          </p:val>
                                        </p:tav>
                                        <p:tav tm="100000">
                                          <p:val>
                                            <p:strVal val="#ppt_x"/>
                                          </p:val>
                                        </p:tav>
                                      </p:tavLst>
                                    </p:anim>
                                    <p:anim calcmode="lin" valueType="num">
                                      <p:cBhvr>
                                        <p:cTn id="38" dur="1000" fill="hold"/>
                                        <p:tgtEl>
                                          <p:spTgt spid="24"/>
                                        </p:tgtEl>
                                        <p:attrNameLst>
                                          <p:attrName>ppt_y</p:attrName>
                                        </p:attrNameLst>
                                      </p:cBhvr>
                                      <p:tavLst>
                                        <p:tav tm="0">
                                          <p:val>
                                            <p:fltVal val="0.5"/>
                                          </p:val>
                                        </p:tav>
                                        <p:tav tm="100000">
                                          <p:val>
                                            <p:strVal val="#ppt_y"/>
                                          </p:val>
                                        </p:tav>
                                      </p:tavLst>
                                    </p:anim>
                                  </p:childTnLst>
                                </p:cTn>
                              </p:par>
                              <p:par>
                                <p:cTn id="39" presetID="37" presetClass="entr" presetSubtype="0" fill="hold" grpId="0" nodeType="withEffect">
                                  <p:stCondLst>
                                    <p:cond delay="400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1000"/>
                                        <p:tgtEl>
                                          <p:spTgt spid="29"/>
                                        </p:tgtEl>
                                      </p:cBhvr>
                                    </p:animEffect>
                                    <p:anim calcmode="lin" valueType="num">
                                      <p:cBhvr>
                                        <p:cTn id="42" dur="1000" fill="hold"/>
                                        <p:tgtEl>
                                          <p:spTgt spid="29"/>
                                        </p:tgtEl>
                                        <p:attrNameLst>
                                          <p:attrName>ppt_x</p:attrName>
                                        </p:attrNameLst>
                                      </p:cBhvr>
                                      <p:tavLst>
                                        <p:tav tm="0">
                                          <p:val>
                                            <p:strVal val="#ppt_x"/>
                                          </p:val>
                                        </p:tav>
                                        <p:tav tm="100000">
                                          <p:val>
                                            <p:strVal val="#ppt_x"/>
                                          </p:val>
                                        </p:tav>
                                      </p:tavLst>
                                    </p:anim>
                                    <p:anim calcmode="lin" valueType="num">
                                      <p:cBhvr>
                                        <p:cTn id="43" dur="900" decel="100000" fill="hold"/>
                                        <p:tgtEl>
                                          <p:spTgt spid="29"/>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45" presetID="23" presetClass="entr" presetSubtype="528" fill="hold" nodeType="withEffect">
                                  <p:stCondLst>
                                    <p:cond delay="5000"/>
                                  </p:stCondLst>
                                  <p:childTnLst>
                                    <p:set>
                                      <p:cBhvr>
                                        <p:cTn id="46" dur="1" fill="hold">
                                          <p:stCondLst>
                                            <p:cond delay="0"/>
                                          </p:stCondLst>
                                        </p:cTn>
                                        <p:tgtEl>
                                          <p:spTgt spid="30"/>
                                        </p:tgtEl>
                                        <p:attrNameLst>
                                          <p:attrName>style.visibility</p:attrName>
                                        </p:attrNameLst>
                                      </p:cBhvr>
                                      <p:to>
                                        <p:strVal val="visible"/>
                                      </p:to>
                                    </p:set>
                                    <p:anim calcmode="lin" valueType="num">
                                      <p:cBhvr>
                                        <p:cTn id="47" dur="1000" fill="hold"/>
                                        <p:tgtEl>
                                          <p:spTgt spid="30"/>
                                        </p:tgtEl>
                                        <p:attrNameLst>
                                          <p:attrName>ppt_w</p:attrName>
                                        </p:attrNameLst>
                                      </p:cBhvr>
                                      <p:tavLst>
                                        <p:tav tm="0">
                                          <p:val>
                                            <p:fltVal val="0"/>
                                          </p:val>
                                        </p:tav>
                                        <p:tav tm="100000">
                                          <p:val>
                                            <p:strVal val="#ppt_w"/>
                                          </p:val>
                                        </p:tav>
                                      </p:tavLst>
                                    </p:anim>
                                    <p:anim calcmode="lin" valueType="num">
                                      <p:cBhvr>
                                        <p:cTn id="48" dur="1000" fill="hold"/>
                                        <p:tgtEl>
                                          <p:spTgt spid="30"/>
                                        </p:tgtEl>
                                        <p:attrNameLst>
                                          <p:attrName>ppt_h</p:attrName>
                                        </p:attrNameLst>
                                      </p:cBhvr>
                                      <p:tavLst>
                                        <p:tav tm="0">
                                          <p:val>
                                            <p:fltVal val="0"/>
                                          </p:val>
                                        </p:tav>
                                        <p:tav tm="100000">
                                          <p:val>
                                            <p:strVal val="#ppt_h"/>
                                          </p:val>
                                        </p:tav>
                                      </p:tavLst>
                                    </p:anim>
                                    <p:anim calcmode="lin" valueType="num">
                                      <p:cBhvr>
                                        <p:cTn id="49" dur="1000" fill="hold"/>
                                        <p:tgtEl>
                                          <p:spTgt spid="30"/>
                                        </p:tgtEl>
                                        <p:attrNameLst>
                                          <p:attrName>ppt_x</p:attrName>
                                        </p:attrNameLst>
                                      </p:cBhvr>
                                      <p:tavLst>
                                        <p:tav tm="0">
                                          <p:val>
                                            <p:fltVal val="0.5"/>
                                          </p:val>
                                        </p:tav>
                                        <p:tav tm="100000">
                                          <p:val>
                                            <p:strVal val="#ppt_x"/>
                                          </p:val>
                                        </p:tav>
                                      </p:tavLst>
                                    </p:anim>
                                    <p:anim calcmode="lin" valueType="num">
                                      <p:cBhvr>
                                        <p:cTn id="50" dur="1000" fill="hold"/>
                                        <p:tgtEl>
                                          <p:spTgt spid="30"/>
                                        </p:tgtEl>
                                        <p:attrNameLst>
                                          <p:attrName>ppt_y</p:attrName>
                                        </p:attrNameLst>
                                      </p:cBhvr>
                                      <p:tavLst>
                                        <p:tav tm="0">
                                          <p:val>
                                            <p:fltVal val="0.5"/>
                                          </p:val>
                                        </p:tav>
                                        <p:tav tm="100000">
                                          <p:val>
                                            <p:strVal val="#ppt_y"/>
                                          </p:val>
                                        </p:tav>
                                      </p:tavLst>
                                    </p:anim>
                                  </p:childTnLst>
                                </p:cTn>
                              </p:par>
                              <p:par>
                                <p:cTn id="51" presetID="37" presetClass="entr" presetSubtype="0" fill="hold" grpId="0" nodeType="withEffect">
                                  <p:stCondLst>
                                    <p:cond delay="600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anim calcmode="lin" valueType="num">
                                      <p:cBhvr>
                                        <p:cTn id="54" dur="1000" fill="hold"/>
                                        <p:tgtEl>
                                          <p:spTgt spid="33"/>
                                        </p:tgtEl>
                                        <p:attrNameLst>
                                          <p:attrName>ppt_x</p:attrName>
                                        </p:attrNameLst>
                                      </p:cBhvr>
                                      <p:tavLst>
                                        <p:tav tm="0">
                                          <p:val>
                                            <p:strVal val="#ppt_x"/>
                                          </p:val>
                                        </p:tav>
                                        <p:tav tm="100000">
                                          <p:val>
                                            <p:strVal val="#ppt_x"/>
                                          </p:val>
                                        </p:tav>
                                      </p:tavLst>
                                    </p:anim>
                                    <p:anim calcmode="lin" valueType="num">
                                      <p:cBhvr>
                                        <p:cTn id="55" dur="900" decel="100000" fill="hold"/>
                                        <p:tgtEl>
                                          <p:spTgt spid="33"/>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3" grpId="0"/>
      <p:bldP spid="21" grpId="0" animBg="1"/>
      <p:bldP spid="22" grpId="0" animBg="1"/>
      <p:bldP spid="29"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5782"/>
          <p:cNvSpPr/>
          <p:nvPr/>
        </p:nvSpPr>
        <p:spPr>
          <a:xfrm>
            <a:off x="5911217" y="5436902"/>
            <a:ext cx="253315" cy="201918"/>
          </a:xfrm>
          <a:custGeom>
            <a:avLst/>
            <a:gdLst/>
            <a:ahLst/>
            <a:cxnLst>
              <a:cxn ang="0">
                <a:pos x="wd2" y="hd2"/>
              </a:cxn>
              <a:cxn ang="5400000">
                <a:pos x="wd2" y="hd2"/>
              </a:cxn>
              <a:cxn ang="10800000">
                <a:pos x="wd2" y="hd2"/>
              </a:cxn>
              <a:cxn ang="16200000">
                <a:pos x="wd2" y="hd2"/>
              </a:cxn>
            </a:cxnLst>
            <a:rect l="0" t="0" r="r" b="b"/>
            <a:pathLst>
              <a:path w="21600" h="21600" extrusionOk="0">
                <a:moveTo>
                  <a:pt x="19238" y="5082"/>
                </a:moveTo>
                <a:cubicBezTo>
                  <a:pt x="19238" y="5506"/>
                  <a:pt x="19238" y="5929"/>
                  <a:pt x="19238" y="5929"/>
                </a:cubicBezTo>
                <a:cubicBezTo>
                  <a:pt x="19238" y="13129"/>
                  <a:pt x="14850" y="21600"/>
                  <a:pt x="6750" y="21600"/>
                </a:cubicBezTo>
                <a:cubicBezTo>
                  <a:pt x="4387" y="21600"/>
                  <a:pt x="2025" y="20753"/>
                  <a:pt x="0" y="19059"/>
                </a:cubicBezTo>
                <a:cubicBezTo>
                  <a:pt x="337" y="19059"/>
                  <a:pt x="675" y="19059"/>
                  <a:pt x="1012" y="19059"/>
                </a:cubicBezTo>
                <a:cubicBezTo>
                  <a:pt x="3037" y="19059"/>
                  <a:pt x="5062" y="18212"/>
                  <a:pt x="6412" y="16941"/>
                </a:cubicBezTo>
                <a:cubicBezTo>
                  <a:pt x="4725" y="16941"/>
                  <a:pt x="3037" y="15247"/>
                  <a:pt x="2362" y="13129"/>
                </a:cubicBezTo>
                <a:cubicBezTo>
                  <a:pt x="2700" y="13129"/>
                  <a:pt x="3037" y="13129"/>
                  <a:pt x="3375" y="13129"/>
                </a:cubicBezTo>
                <a:cubicBezTo>
                  <a:pt x="3712" y="13129"/>
                  <a:pt x="4050" y="13129"/>
                  <a:pt x="4387" y="13129"/>
                </a:cubicBezTo>
                <a:cubicBezTo>
                  <a:pt x="2362" y="12282"/>
                  <a:pt x="1012" y="10165"/>
                  <a:pt x="1012" y="7624"/>
                </a:cubicBezTo>
                <a:cubicBezTo>
                  <a:pt x="1012" y="7624"/>
                  <a:pt x="1012" y="7624"/>
                  <a:pt x="1012" y="7624"/>
                </a:cubicBezTo>
                <a:cubicBezTo>
                  <a:pt x="1687" y="8047"/>
                  <a:pt x="2362" y="8047"/>
                  <a:pt x="3037" y="8047"/>
                </a:cubicBezTo>
                <a:cubicBezTo>
                  <a:pt x="1687" y="7200"/>
                  <a:pt x="1012" y="5506"/>
                  <a:pt x="1012" y="3812"/>
                </a:cubicBezTo>
                <a:cubicBezTo>
                  <a:pt x="1012" y="2541"/>
                  <a:pt x="1350" y="1694"/>
                  <a:pt x="1687" y="847"/>
                </a:cubicBezTo>
                <a:cubicBezTo>
                  <a:pt x="3712" y="4235"/>
                  <a:pt x="7087" y="6353"/>
                  <a:pt x="10462" y="6776"/>
                </a:cubicBezTo>
                <a:cubicBezTo>
                  <a:pt x="10462" y="6353"/>
                  <a:pt x="10462" y="5929"/>
                  <a:pt x="10462" y="5506"/>
                </a:cubicBezTo>
                <a:cubicBezTo>
                  <a:pt x="10462" y="2118"/>
                  <a:pt x="12488" y="0"/>
                  <a:pt x="14850" y="0"/>
                </a:cubicBezTo>
                <a:cubicBezTo>
                  <a:pt x="16200" y="0"/>
                  <a:pt x="17213" y="424"/>
                  <a:pt x="18225" y="1694"/>
                </a:cubicBezTo>
                <a:cubicBezTo>
                  <a:pt x="18900" y="1271"/>
                  <a:pt x="19913" y="847"/>
                  <a:pt x="20925" y="424"/>
                </a:cubicBezTo>
                <a:cubicBezTo>
                  <a:pt x="20588" y="1694"/>
                  <a:pt x="19913" y="2541"/>
                  <a:pt x="18900" y="3388"/>
                </a:cubicBezTo>
                <a:cubicBezTo>
                  <a:pt x="19913" y="2965"/>
                  <a:pt x="20588" y="2965"/>
                  <a:pt x="21600" y="2541"/>
                </a:cubicBezTo>
                <a:cubicBezTo>
                  <a:pt x="20925" y="3388"/>
                  <a:pt x="20250" y="4659"/>
                  <a:pt x="19238" y="5082"/>
                </a:cubicBezTo>
                <a:close/>
              </a:path>
            </a:pathLst>
          </a:custGeom>
          <a:solidFill>
            <a:schemeClr val="bg1"/>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a:p>
        </p:txBody>
      </p:sp>
      <p:sp>
        <p:nvSpPr>
          <p:cNvPr id="10" name="Shape 5748"/>
          <p:cNvSpPr/>
          <p:nvPr/>
        </p:nvSpPr>
        <p:spPr>
          <a:xfrm>
            <a:off x="3957698" y="5436902"/>
            <a:ext cx="242301" cy="245972"/>
          </a:xfrm>
          <a:custGeom>
            <a:avLst/>
            <a:gdLst/>
            <a:ahLst/>
            <a:cxnLst>
              <a:cxn ang="0">
                <a:pos x="wd2" y="hd2"/>
              </a:cxn>
              <a:cxn ang="5400000">
                <a:pos x="wd2" y="hd2"/>
              </a:cxn>
              <a:cxn ang="10800000">
                <a:pos x="wd2" y="hd2"/>
              </a:cxn>
              <a:cxn ang="16200000">
                <a:pos x="wd2" y="hd2"/>
              </a:cxn>
            </a:cxnLst>
            <a:rect l="0" t="0" r="r" b="b"/>
            <a:pathLst>
              <a:path w="21600" h="21600" extrusionOk="0">
                <a:moveTo>
                  <a:pt x="21600" y="4181"/>
                </a:moveTo>
                <a:cubicBezTo>
                  <a:pt x="21600" y="17768"/>
                  <a:pt x="21600" y="17768"/>
                  <a:pt x="21600" y="17768"/>
                </a:cubicBezTo>
                <a:cubicBezTo>
                  <a:pt x="21600" y="19858"/>
                  <a:pt x="19830" y="21600"/>
                  <a:pt x="17705" y="21600"/>
                </a:cubicBezTo>
                <a:cubicBezTo>
                  <a:pt x="7436" y="21600"/>
                  <a:pt x="7436" y="21600"/>
                  <a:pt x="7436" y="21600"/>
                </a:cubicBezTo>
                <a:cubicBezTo>
                  <a:pt x="7790" y="20903"/>
                  <a:pt x="8498" y="19858"/>
                  <a:pt x="8852" y="18813"/>
                </a:cubicBezTo>
                <a:cubicBezTo>
                  <a:pt x="8852" y="18813"/>
                  <a:pt x="8852" y="18116"/>
                  <a:pt x="9561" y="15677"/>
                </a:cubicBezTo>
                <a:cubicBezTo>
                  <a:pt x="9915" y="16374"/>
                  <a:pt x="10977" y="17071"/>
                  <a:pt x="12393" y="17071"/>
                </a:cubicBezTo>
                <a:cubicBezTo>
                  <a:pt x="15580" y="17071"/>
                  <a:pt x="18059" y="13935"/>
                  <a:pt x="18059" y="9755"/>
                </a:cubicBezTo>
                <a:cubicBezTo>
                  <a:pt x="18059" y="6619"/>
                  <a:pt x="15226" y="3832"/>
                  <a:pt x="11331" y="3832"/>
                </a:cubicBezTo>
                <a:cubicBezTo>
                  <a:pt x="6020" y="3832"/>
                  <a:pt x="3541" y="7316"/>
                  <a:pt x="3541" y="10452"/>
                </a:cubicBezTo>
                <a:cubicBezTo>
                  <a:pt x="3541" y="12194"/>
                  <a:pt x="4249" y="13935"/>
                  <a:pt x="5666" y="14284"/>
                </a:cubicBezTo>
                <a:cubicBezTo>
                  <a:pt x="6020" y="14632"/>
                  <a:pt x="6374" y="14284"/>
                  <a:pt x="6374" y="14284"/>
                </a:cubicBezTo>
                <a:cubicBezTo>
                  <a:pt x="6374" y="13935"/>
                  <a:pt x="6374" y="13587"/>
                  <a:pt x="6374" y="13239"/>
                </a:cubicBezTo>
                <a:cubicBezTo>
                  <a:pt x="6728" y="12890"/>
                  <a:pt x="6728" y="12890"/>
                  <a:pt x="6374" y="12890"/>
                </a:cubicBezTo>
                <a:cubicBezTo>
                  <a:pt x="6020" y="12194"/>
                  <a:pt x="5666" y="11497"/>
                  <a:pt x="5666" y="10800"/>
                </a:cubicBezTo>
                <a:cubicBezTo>
                  <a:pt x="5666" y="8013"/>
                  <a:pt x="7790" y="5574"/>
                  <a:pt x="10977" y="5574"/>
                </a:cubicBezTo>
                <a:cubicBezTo>
                  <a:pt x="13810" y="5574"/>
                  <a:pt x="15580" y="7316"/>
                  <a:pt x="15580" y="9755"/>
                </a:cubicBezTo>
                <a:cubicBezTo>
                  <a:pt x="15580" y="12542"/>
                  <a:pt x="14164" y="15329"/>
                  <a:pt x="12039" y="15329"/>
                </a:cubicBezTo>
                <a:cubicBezTo>
                  <a:pt x="10977" y="15329"/>
                  <a:pt x="9915" y="14284"/>
                  <a:pt x="10269" y="13239"/>
                </a:cubicBezTo>
                <a:cubicBezTo>
                  <a:pt x="10623" y="11845"/>
                  <a:pt x="11331" y="10452"/>
                  <a:pt x="11331" y="9406"/>
                </a:cubicBezTo>
                <a:cubicBezTo>
                  <a:pt x="11331" y="8710"/>
                  <a:pt x="10977" y="8013"/>
                  <a:pt x="9915" y="8013"/>
                </a:cubicBezTo>
                <a:cubicBezTo>
                  <a:pt x="8852" y="8013"/>
                  <a:pt x="7790" y="9058"/>
                  <a:pt x="7790" y="10452"/>
                </a:cubicBezTo>
                <a:cubicBezTo>
                  <a:pt x="7790" y="10452"/>
                  <a:pt x="7790" y="11497"/>
                  <a:pt x="8144" y="12194"/>
                </a:cubicBezTo>
                <a:cubicBezTo>
                  <a:pt x="7082" y="17071"/>
                  <a:pt x="6728" y="18116"/>
                  <a:pt x="6728" y="18116"/>
                </a:cubicBezTo>
                <a:cubicBezTo>
                  <a:pt x="6374" y="19510"/>
                  <a:pt x="6374" y="20903"/>
                  <a:pt x="6728" y="21600"/>
                </a:cubicBezTo>
                <a:cubicBezTo>
                  <a:pt x="3895" y="21600"/>
                  <a:pt x="3895" y="21600"/>
                  <a:pt x="3895" y="21600"/>
                </a:cubicBezTo>
                <a:cubicBezTo>
                  <a:pt x="1770" y="21600"/>
                  <a:pt x="0" y="19858"/>
                  <a:pt x="0" y="17768"/>
                </a:cubicBezTo>
                <a:cubicBezTo>
                  <a:pt x="0" y="4181"/>
                  <a:pt x="0" y="4181"/>
                  <a:pt x="0" y="4181"/>
                </a:cubicBezTo>
                <a:cubicBezTo>
                  <a:pt x="0" y="2090"/>
                  <a:pt x="1770" y="0"/>
                  <a:pt x="3895" y="0"/>
                </a:cubicBezTo>
                <a:cubicBezTo>
                  <a:pt x="17705" y="0"/>
                  <a:pt x="17705" y="0"/>
                  <a:pt x="17705" y="0"/>
                </a:cubicBezTo>
                <a:cubicBezTo>
                  <a:pt x="19830" y="0"/>
                  <a:pt x="21600" y="2090"/>
                  <a:pt x="21600" y="4181"/>
                </a:cubicBezTo>
                <a:close/>
              </a:path>
            </a:pathLst>
          </a:custGeom>
          <a:solidFill>
            <a:schemeClr val="bg1"/>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a:p>
        </p:txBody>
      </p:sp>
      <p:sp>
        <p:nvSpPr>
          <p:cNvPr id="11" name="Shape 5288"/>
          <p:cNvSpPr/>
          <p:nvPr/>
        </p:nvSpPr>
        <p:spPr>
          <a:xfrm>
            <a:off x="1938753" y="5436902"/>
            <a:ext cx="218131" cy="218131"/>
          </a:xfrm>
          <a:custGeom>
            <a:avLst/>
            <a:gdLst/>
            <a:ahLst/>
            <a:cxnLst>
              <a:cxn ang="0">
                <a:pos x="wd2" y="hd2"/>
              </a:cxn>
              <a:cxn ang="5400000">
                <a:pos x="wd2" y="hd2"/>
              </a:cxn>
              <a:cxn ang="10800000">
                <a:pos x="wd2" y="hd2"/>
              </a:cxn>
              <a:cxn ang="16200000">
                <a:pos x="wd2" y="hd2"/>
              </a:cxn>
            </a:cxnLst>
            <a:rect l="0" t="0" r="r" b="b"/>
            <a:pathLst>
              <a:path w="21600" h="21600" extrusionOk="0">
                <a:moveTo>
                  <a:pt x="17280" y="21600"/>
                </a:moveTo>
                <a:cubicBezTo>
                  <a:pt x="14531" y="21600"/>
                  <a:pt x="14531" y="21600"/>
                  <a:pt x="14531" y="21600"/>
                </a:cubicBezTo>
                <a:cubicBezTo>
                  <a:pt x="14531" y="12960"/>
                  <a:pt x="14531" y="12960"/>
                  <a:pt x="14531" y="12960"/>
                </a:cubicBezTo>
                <a:cubicBezTo>
                  <a:pt x="17673" y="12960"/>
                  <a:pt x="17673" y="12960"/>
                  <a:pt x="17673" y="12960"/>
                </a:cubicBezTo>
                <a:cubicBezTo>
                  <a:pt x="18065" y="9818"/>
                  <a:pt x="18065" y="9818"/>
                  <a:pt x="18065" y="9818"/>
                </a:cubicBezTo>
                <a:cubicBezTo>
                  <a:pt x="14531" y="9818"/>
                  <a:pt x="14531" y="9818"/>
                  <a:pt x="14531" y="9818"/>
                </a:cubicBezTo>
                <a:cubicBezTo>
                  <a:pt x="14531" y="7855"/>
                  <a:pt x="14531" y="7855"/>
                  <a:pt x="14531" y="7855"/>
                </a:cubicBezTo>
                <a:cubicBezTo>
                  <a:pt x="14531" y="7069"/>
                  <a:pt x="14924" y="6284"/>
                  <a:pt x="16495" y="6284"/>
                </a:cubicBezTo>
                <a:cubicBezTo>
                  <a:pt x="18458" y="6284"/>
                  <a:pt x="18458" y="6284"/>
                  <a:pt x="18458" y="6284"/>
                </a:cubicBezTo>
                <a:cubicBezTo>
                  <a:pt x="18458" y="3535"/>
                  <a:pt x="18458" y="3535"/>
                  <a:pt x="18458" y="3535"/>
                </a:cubicBezTo>
                <a:cubicBezTo>
                  <a:pt x="17673" y="3535"/>
                  <a:pt x="16887" y="3142"/>
                  <a:pt x="15709" y="3142"/>
                </a:cubicBezTo>
                <a:cubicBezTo>
                  <a:pt x="13353" y="3142"/>
                  <a:pt x="11389" y="4713"/>
                  <a:pt x="11389" y="7462"/>
                </a:cubicBezTo>
                <a:cubicBezTo>
                  <a:pt x="11389" y="9818"/>
                  <a:pt x="11389" y="9818"/>
                  <a:pt x="11389" y="9818"/>
                </a:cubicBezTo>
                <a:cubicBezTo>
                  <a:pt x="8247" y="9818"/>
                  <a:pt x="8247" y="9818"/>
                  <a:pt x="8247" y="9818"/>
                </a:cubicBezTo>
                <a:cubicBezTo>
                  <a:pt x="8247" y="12960"/>
                  <a:pt x="8247" y="12960"/>
                  <a:pt x="8247" y="12960"/>
                </a:cubicBezTo>
                <a:cubicBezTo>
                  <a:pt x="11389" y="12960"/>
                  <a:pt x="11389" y="12960"/>
                  <a:pt x="11389" y="12960"/>
                </a:cubicBezTo>
                <a:cubicBezTo>
                  <a:pt x="11389" y="21600"/>
                  <a:pt x="11389" y="21600"/>
                  <a:pt x="11389" y="21600"/>
                </a:cubicBezTo>
                <a:cubicBezTo>
                  <a:pt x="3927" y="21600"/>
                  <a:pt x="3927" y="21600"/>
                  <a:pt x="3927" y="21600"/>
                </a:cubicBezTo>
                <a:cubicBezTo>
                  <a:pt x="1571" y="21600"/>
                  <a:pt x="0" y="19636"/>
                  <a:pt x="0" y="17673"/>
                </a:cubicBezTo>
                <a:cubicBezTo>
                  <a:pt x="0" y="3927"/>
                  <a:pt x="0" y="3927"/>
                  <a:pt x="0" y="3927"/>
                </a:cubicBezTo>
                <a:cubicBezTo>
                  <a:pt x="0" y="1964"/>
                  <a:pt x="1571" y="0"/>
                  <a:pt x="3927" y="0"/>
                </a:cubicBezTo>
                <a:cubicBezTo>
                  <a:pt x="17280" y="0"/>
                  <a:pt x="17280" y="0"/>
                  <a:pt x="17280" y="0"/>
                </a:cubicBezTo>
                <a:cubicBezTo>
                  <a:pt x="19636" y="0"/>
                  <a:pt x="21600" y="1964"/>
                  <a:pt x="21600" y="3927"/>
                </a:cubicBezTo>
                <a:cubicBezTo>
                  <a:pt x="21600" y="17673"/>
                  <a:pt x="21600" y="17673"/>
                  <a:pt x="21600" y="17673"/>
                </a:cubicBezTo>
                <a:cubicBezTo>
                  <a:pt x="21600" y="19636"/>
                  <a:pt x="19636" y="21600"/>
                  <a:pt x="17280" y="21600"/>
                </a:cubicBezTo>
                <a:close/>
              </a:path>
            </a:pathLst>
          </a:custGeom>
          <a:solidFill>
            <a:schemeClr val="bg1"/>
          </a:solidFill>
          <a:ln w="12700" cap="flat">
            <a:noFill/>
            <a:miter lim="400000"/>
          </a:ln>
          <a:effectLst>
            <a:outerShdw blurRad="50800" dist="38100" dir="2700000" algn="tl" rotWithShape="0">
              <a:prstClr val="black">
                <a:alpha val="40000"/>
              </a:prstClr>
            </a:outerShdw>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a:p>
        </p:txBody>
      </p:sp>
      <p:sp>
        <p:nvSpPr>
          <p:cNvPr id="12" name="Shape 5488"/>
          <p:cNvSpPr>
            <a:spLocks noChangeAspect="1"/>
          </p:cNvSpPr>
          <p:nvPr/>
        </p:nvSpPr>
        <p:spPr>
          <a:xfrm>
            <a:off x="5632277" y="1339912"/>
            <a:ext cx="914400" cy="914400"/>
          </a:xfrm>
          <a:custGeom>
            <a:avLst/>
            <a:gdLst/>
            <a:ahLst/>
            <a:cxnLst>
              <a:cxn ang="0">
                <a:pos x="wd2" y="hd2"/>
              </a:cxn>
              <a:cxn ang="5400000">
                <a:pos x="wd2" y="hd2"/>
              </a:cxn>
              <a:cxn ang="10800000">
                <a:pos x="wd2" y="hd2"/>
              </a:cxn>
              <a:cxn ang="16200000">
                <a:pos x="wd2" y="hd2"/>
              </a:cxn>
            </a:cxnLst>
            <a:rect l="0" t="0" r="r" b="b"/>
            <a:pathLst>
              <a:path w="21600" h="21600" extrusionOk="0">
                <a:moveTo>
                  <a:pt x="21600" y="953"/>
                </a:moveTo>
                <a:cubicBezTo>
                  <a:pt x="18424" y="19376"/>
                  <a:pt x="18424" y="19376"/>
                  <a:pt x="18424" y="19376"/>
                </a:cubicBezTo>
                <a:cubicBezTo>
                  <a:pt x="18424" y="19694"/>
                  <a:pt x="18106" y="19694"/>
                  <a:pt x="18106" y="20012"/>
                </a:cubicBezTo>
                <a:cubicBezTo>
                  <a:pt x="17788" y="20012"/>
                  <a:pt x="17788" y="20012"/>
                  <a:pt x="17788" y="20012"/>
                </a:cubicBezTo>
                <a:cubicBezTo>
                  <a:pt x="17471" y="20012"/>
                  <a:pt x="17471" y="20012"/>
                  <a:pt x="17471" y="20012"/>
                </a:cubicBezTo>
                <a:cubicBezTo>
                  <a:pt x="11118" y="17471"/>
                  <a:pt x="11118" y="17471"/>
                  <a:pt x="11118" y="17471"/>
                </a:cubicBezTo>
                <a:cubicBezTo>
                  <a:pt x="7306" y="21282"/>
                  <a:pt x="7306" y="21282"/>
                  <a:pt x="7306" y="21282"/>
                </a:cubicBezTo>
                <a:cubicBezTo>
                  <a:pt x="7306" y="21282"/>
                  <a:pt x="6988" y="21600"/>
                  <a:pt x="6988" y="21600"/>
                </a:cubicBezTo>
                <a:cubicBezTo>
                  <a:pt x="6671" y="21600"/>
                  <a:pt x="6671" y="21600"/>
                  <a:pt x="6671" y="21600"/>
                </a:cubicBezTo>
                <a:cubicBezTo>
                  <a:pt x="6353" y="21282"/>
                  <a:pt x="6035" y="20965"/>
                  <a:pt x="6035" y="20647"/>
                </a:cubicBezTo>
                <a:cubicBezTo>
                  <a:pt x="6035" y="15247"/>
                  <a:pt x="6035" y="15247"/>
                  <a:pt x="6035" y="15247"/>
                </a:cubicBezTo>
                <a:cubicBezTo>
                  <a:pt x="318" y="13024"/>
                  <a:pt x="318" y="13024"/>
                  <a:pt x="318" y="13024"/>
                </a:cubicBezTo>
                <a:cubicBezTo>
                  <a:pt x="0" y="12706"/>
                  <a:pt x="0" y="12706"/>
                  <a:pt x="0" y="12388"/>
                </a:cubicBezTo>
                <a:cubicBezTo>
                  <a:pt x="0" y="12071"/>
                  <a:pt x="0" y="11753"/>
                  <a:pt x="318" y="11435"/>
                </a:cubicBezTo>
                <a:cubicBezTo>
                  <a:pt x="20329" y="0"/>
                  <a:pt x="20329" y="0"/>
                  <a:pt x="20329" y="0"/>
                </a:cubicBezTo>
                <a:cubicBezTo>
                  <a:pt x="20647" y="0"/>
                  <a:pt x="20965" y="0"/>
                  <a:pt x="21282" y="0"/>
                </a:cubicBezTo>
                <a:cubicBezTo>
                  <a:pt x="21600" y="318"/>
                  <a:pt x="21600" y="635"/>
                  <a:pt x="21600" y="953"/>
                </a:cubicBezTo>
                <a:close/>
                <a:moveTo>
                  <a:pt x="19694" y="2224"/>
                </a:moveTo>
                <a:cubicBezTo>
                  <a:pt x="2541" y="12071"/>
                  <a:pt x="2541" y="12071"/>
                  <a:pt x="2541" y="12071"/>
                </a:cubicBezTo>
                <a:cubicBezTo>
                  <a:pt x="6353" y="13659"/>
                  <a:pt x="6353" y="13659"/>
                  <a:pt x="6353" y="13659"/>
                </a:cubicBezTo>
                <a:cubicBezTo>
                  <a:pt x="16835" y="6035"/>
                  <a:pt x="16835" y="6035"/>
                  <a:pt x="16835" y="6035"/>
                </a:cubicBezTo>
                <a:cubicBezTo>
                  <a:pt x="11118" y="15565"/>
                  <a:pt x="11118" y="15565"/>
                  <a:pt x="11118" y="15565"/>
                </a:cubicBezTo>
                <a:cubicBezTo>
                  <a:pt x="17153" y="18106"/>
                  <a:pt x="17153" y="18106"/>
                  <a:pt x="17153" y="18106"/>
                </a:cubicBezTo>
                <a:lnTo>
                  <a:pt x="19694" y="2224"/>
                </a:lnTo>
                <a:close/>
              </a:path>
            </a:pathLst>
          </a:custGeom>
          <a:solidFill>
            <a:srgbClr val="EF3425"/>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a:p>
        </p:txBody>
      </p:sp>
      <p:sp>
        <p:nvSpPr>
          <p:cNvPr id="13" name="Freeform 12"/>
          <p:cNvSpPr>
            <a:spLocks noChangeArrowheads="1"/>
          </p:cNvSpPr>
          <p:nvPr/>
        </p:nvSpPr>
        <p:spPr bwMode="auto">
          <a:xfrm>
            <a:off x="7875750" y="5420947"/>
            <a:ext cx="293784" cy="233828"/>
          </a:xfrm>
          <a:custGeom>
            <a:avLst/>
            <a:gdLst>
              <a:gd name="T0" fmla="*/ 587 w 650"/>
              <a:gd name="T1" fmla="*/ 0 h 514"/>
              <a:gd name="T2" fmla="*/ 68 w 650"/>
              <a:gd name="T3" fmla="*/ 0 h 514"/>
              <a:gd name="T4" fmla="*/ 0 w 650"/>
              <a:gd name="T5" fmla="*/ 62 h 514"/>
              <a:gd name="T6" fmla="*/ 0 w 650"/>
              <a:gd name="T7" fmla="*/ 451 h 514"/>
              <a:gd name="T8" fmla="*/ 68 w 650"/>
              <a:gd name="T9" fmla="*/ 513 h 514"/>
              <a:gd name="T10" fmla="*/ 587 w 650"/>
              <a:gd name="T11" fmla="*/ 513 h 514"/>
              <a:gd name="T12" fmla="*/ 649 w 650"/>
              <a:gd name="T13" fmla="*/ 451 h 514"/>
              <a:gd name="T14" fmla="*/ 649 w 650"/>
              <a:gd name="T15" fmla="*/ 62 h 514"/>
              <a:gd name="T16" fmla="*/ 587 w 650"/>
              <a:gd name="T17" fmla="*/ 0 h 514"/>
              <a:gd name="T18" fmla="*/ 587 w 650"/>
              <a:gd name="T19" fmla="*/ 124 h 514"/>
              <a:gd name="T20" fmla="*/ 328 w 650"/>
              <a:gd name="T21" fmla="*/ 291 h 514"/>
              <a:gd name="T22" fmla="*/ 68 w 650"/>
              <a:gd name="T23" fmla="*/ 124 h 514"/>
              <a:gd name="T24" fmla="*/ 68 w 650"/>
              <a:gd name="T25" fmla="*/ 62 h 514"/>
              <a:gd name="T26" fmla="*/ 328 w 650"/>
              <a:gd name="T27" fmla="*/ 223 h 514"/>
              <a:gd name="T28" fmla="*/ 587 w 650"/>
              <a:gd name="T29" fmla="*/ 62 h 514"/>
              <a:gd name="T30" fmla="*/ 587 w 650"/>
              <a:gd name="T31" fmla="*/ 12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0" h="514">
                <a:moveTo>
                  <a:pt x="587" y="0"/>
                </a:moveTo>
                <a:lnTo>
                  <a:pt x="68" y="0"/>
                </a:lnTo>
                <a:cubicBezTo>
                  <a:pt x="31" y="0"/>
                  <a:pt x="0" y="25"/>
                  <a:pt x="0" y="62"/>
                </a:cubicBezTo>
                <a:lnTo>
                  <a:pt x="0" y="451"/>
                </a:lnTo>
                <a:cubicBezTo>
                  <a:pt x="0" y="488"/>
                  <a:pt x="31" y="513"/>
                  <a:pt x="68" y="513"/>
                </a:cubicBezTo>
                <a:lnTo>
                  <a:pt x="587" y="513"/>
                </a:lnTo>
                <a:cubicBezTo>
                  <a:pt x="618" y="513"/>
                  <a:pt x="649" y="488"/>
                  <a:pt x="649" y="451"/>
                </a:cubicBezTo>
                <a:lnTo>
                  <a:pt x="649" y="62"/>
                </a:lnTo>
                <a:cubicBezTo>
                  <a:pt x="649" y="25"/>
                  <a:pt x="618" y="0"/>
                  <a:pt x="587" y="0"/>
                </a:cubicBezTo>
                <a:close/>
                <a:moveTo>
                  <a:pt x="587" y="124"/>
                </a:moveTo>
                <a:lnTo>
                  <a:pt x="328" y="291"/>
                </a:lnTo>
                <a:lnTo>
                  <a:pt x="68" y="124"/>
                </a:lnTo>
                <a:lnTo>
                  <a:pt x="68" y="62"/>
                </a:lnTo>
                <a:lnTo>
                  <a:pt x="328" y="223"/>
                </a:lnTo>
                <a:lnTo>
                  <a:pt x="587" y="62"/>
                </a:lnTo>
                <a:lnTo>
                  <a:pt x="587" y="124"/>
                </a:lnTo>
                <a:close/>
              </a:path>
            </a:pathLst>
          </a:custGeom>
          <a:solidFill>
            <a:srgbClr val="FFFFFF"/>
          </a:solidFill>
          <a:ln>
            <a:noFill/>
          </a:ln>
          <a:effectLst>
            <a:outerShdw blurRad="50800" dist="38100" dir="2700000" algn="tl" rotWithShape="0">
              <a:prstClr val="black">
                <a:alpha val="40000"/>
              </a:prstClr>
            </a:outerShdw>
          </a:effectLst>
        </p:spPr>
        <p:txBody>
          <a:bodyPr wrap="none" anchor="ctr"/>
          <a:lstStyle/>
          <a:p>
            <a:endParaRPr lang="en-US"/>
          </a:p>
        </p:txBody>
      </p:sp>
      <p:sp>
        <p:nvSpPr>
          <p:cNvPr id="2" name="TextBox 1"/>
          <p:cNvSpPr txBox="1"/>
          <p:nvPr/>
        </p:nvSpPr>
        <p:spPr>
          <a:xfrm>
            <a:off x="2181011" y="5368584"/>
            <a:ext cx="1463040" cy="338554"/>
          </a:xfrm>
          <a:prstGeom prst="rect">
            <a:avLst/>
          </a:prstGeom>
          <a:noFill/>
        </p:spPr>
        <p:txBody>
          <a:bodyPr wrap="square" rtlCol="0">
            <a:spAutoFit/>
          </a:bodyPr>
          <a:lstStyle/>
          <a:p>
            <a:r>
              <a:rPr lang="en-US" sz="1600" dirty="0">
                <a:solidFill>
                  <a:schemeClr val="bg1"/>
                </a:solidFill>
                <a:latin typeface="Candara" panose="020E0502030303020204" pitchFamily="34" charset="0"/>
              </a:rPr>
              <a:t>SageFoxPPT</a:t>
            </a:r>
          </a:p>
        </p:txBody>
      </p:sp>
      <p:sp>
        <p:nvSpPr>
          <p:cNvPr id="14" name="TextBox 13"/>
          <p:cNvSpPr txBox="1"/>
          <p:nvPr/>
        </p:nvSpPr>
        <p:spPr>
          <a:xfrm>
            <a:off x="4197457" y="5368584"/>
            <a:ext cx="1463040" cy="338554"/>
          </a:xfrm>
          <a:prstGeom prst="rect">
            <a:avLst/>
          </a:prstGeom>
          <a:noFill/>
        </p:spPr>
        <p:txBody>
          <a:bodyPr wrap="square" rtlCol="0">
            <a:spAutoFit/>
          </a:bodyPr>
          <a:lstStyle/>
          <a:p>
            <a:r>
              <a:rPr lang="en-US" sz="1600" dirty="0">
                <a:solidFill>
                  <a:schemeClr val="bg1"/>
                </a:solidFill>
                <a:latin typeface="Candara" panose="020E0502030303020204" pitchFamily="34" charset="0"/>
              </a:rPr>
              <a:t>SageFoxPPT</a:t>
            </a:r>
          </a:p>
        </p:txBody>
      </p:sp>
      <p:sp>
        <p:nvSpPr>
          <p:cNvPr id="15" name="TextBox 14"/>
          <p:cNvSpPr txBox="1"/>
          <p:nvPr/>
        </p:nvSpPr>
        <p:spPr>
          <a:xfrm>
            <a:off x="6164532" y="5376690"/>
            <a:ext cx="1463040" cy="338554"/>
          </a:xfrm>
          <a:prstGeom prst="rect">
            <a:avLst/>
          </a:prstGeom>
          <a:noFill/>
        </p:spPr>
        <p:txBody>
          <a:bodyPr wrap="square" rtlCol="0">
            <a:spAutoFit/>
          </a:bodyPr>
          <a:lstStyle/>
          <a:p>
            <a:r>
              <a:rPr lang="en-US" sz="1600" dirty="0">
                <a:solidFill>
                  <a:schemeClr val="bg1"/>
                </a:solidFill>
                <a:latin typeface="Candara" panose="020E0502030303020204" pitchFamily="34" charset="0"/>
              </a:rPr>
              <a:t>SageFoxPPT</a:t>
            </a:r>
          </a:p>
        </p:txBody>
      </p:sp>
      <p:sp>
        <p:nvSpPr>
          <p:cNvPr id="16" name="TextBox 15"/>
          <p:cNvSpPr txBox="1"/>
          <p:nvPr/>
        </p:nvSpPr>
        <p:spPr>
          <a:xfrm>
            <a:off x="8214109" y="5390611"/>
            <a:ext cx="1832999" cy="338554"/>
          </a:xfrm>
          <a:prstGeom prst="rect">
            <a:avLst/>
          </a:prstGeom>
          <a:noFill/>
        </p:spPr>
        <p:txBody>
          <a:bodyPr wrap="square" rtlCol="0">
            <a:spAutoFit/>
          </a:bodyPr>
          <a:lstStyle/>
          <a:p>
            <a:r>
              <a:rPr lang="en-US" sz="1600" dirty="0">
                <a:solidFill>
                  <a:schemeClr val="bg1"/>
                </a:solidFill>
                <a:latin typeface="Candara" panose="020E0502030303020204" pitchFamily="34" charset="0"/>
              </a:rPr>
              <a:t>email@email.com</a:t>
            </a:r>
          </a:p>
        </p:txBody>
      </p:sp>
      <p:sp>
        <p:nvSpPr>
          <p:cNvPr id="17" name="TextBox 16"/>
          <p:cNvSpPr txBox="1"/>
          <p:nvPr/>
        </p:nvSpPr>
        <p:spPr>
          <a:xfrm>
            <a:off x="2912531" y="2426736"/>
            <a:ext cx="6829072"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We Welcome You To Contact Our Office.</a:t>
            </a:r>
          </a:p>
        </p:txBody>
      </p:sp>
      <p:sp>
        <p:nvSpPr>
          <p:cNvPr id="18" name="TextBox 17"/>
          <p:cNvSpPr txBox="1"/>
          <p:nvPr/>
        </p:nvSpPr>
        <p:spPr>
          <a:xfrm>
            <a:off x="4928977" y="3594223"/>
            <a:ext cx="2558942" cy="830997"/>
          </a:xfrm>
          <a:prstGeom prst="rect">
            <a:avLst/>
          </a:prstGeom>
          <a:noFill/>
        </p:spPr>
        <p:txBody>
          <a:bodyPr wrap="square" rtlCol="0">
            <a:spAutoFit/>
          </a:bodyPr>
          <a:lstStyle/>
          <a:p>
            <a:pPr algn="ctr"/>
            <a:r>
              <a:rPr lang="en-US" sz="1600" dirty="0">
                <a:solidFill>
                  <a:schemeClr val="bg1"/>
                </a:solidFill>
                <a:latin typeface="Candara" panose="020E0502030303020204" pitchFamily="34" charset="0"/>
              </a:rPr>
              <a:t>123 Front Street, suite 456</a:t>
            </a:r>
          </a:p>
          <a:p>
            <a:pPr algn="ctr"/>
            <a:r>
              <a:rPr lang="en-US" sz="1600" dirty="0">
                <a:solidFill>
                  <a:schemeClr val="bg1"/>
                </a:solidFill>
                <a:latin typeface="Candara" panose="020E0502030303020204" pitchFamily="34" charset="0"/>
              </a:rPr>
              <a:t>Yakima, Washington 98901</a:t>
            </a:r>
          </a:p>
          <a:p>
            <a:pPr algn="ctr"/>
            <a:r>
              <a:rPr lang="en-US" sz="1600" dirty="0">
                <a:solidFill>
                  <a:schemeClr val="bg1"/>
                </a:solidFill>
                <a:latin typeface="Candara" panose="020E0502030303020204" pitchFamily="34" charset="0"/>
              </a:rPr>
              <a:t>+1 234.567.8900</a:t>
            </a:r>
          </a:p>
        </p:txBody>
      </p:sp>
      <p:pic>
        <p:nvPicPr>
          <p:cNvPr id="19" name="Picture 18">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6951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22083" y="1809836"/>
            <a:ext cx="4641739" cy="5109091"/>
          </a:xfrm>
          <a:prstGeom prst="rect">
            <a:avLst/>
          </a:prstGeom>
          <a:noFill/>
        </p:spPr>
        <p:txBody>
          <a:bodyPr wrap="square" rtlCol="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endParaRPr lang="en-US" sz="1400" dirty="0">
              <a:solidFill>
                <a:schemeClr val="bg1">
                  <a:lumMod val="85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sp>
        <p:nvSpPr>
          <p:cNvPr id="8" name="TextBox 7"/>
          <p:cNvSpPr txBox="1"/>
          <p:nvPr/>
        </p:nvSpPr>
        <p:spPr>
          <a:xfrm>
            <a:off x="6129867" y="915188"/>
            <a:ext cx="5305777" cy="5262979"/>
          </a:xfrm>
          <a:prstGeom prst="rect">
            <a:avLst/>
          </a:prstGeom>
          <a:noFill/>
        </p:spPr>
        <p:txBody>
          <a:bodyPr wrap="square" rtlCol="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consectetur adipiscing elit, sed do eiusmod tempor incididunt ut labore et dolore magna aliqua. Ut enim ad minim veniam, quis nostrud exercitation. </a:t>
            </a:r>
          </a:p>
        </p:txBody>
      </p:sp>
      <p:grpSp>
        <p:nvGrpSpPr>
          <p:cNvPr id="9" name="Group 8"/>
          <p:cNvGrpSpPr/>
          <p:nvPr/>
        </p:nvGrpSpPr>
        <p:grpSpPr>
          <a:xfrm>
            <a:off x="370046" y="304456"/>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r>
                <a:rPr lang="en-US" sz="4400" b="1" dirty="0">
                  <a:solidFill>
                    <a:schemeClr val="bg1"/>
                  </a:solidFill>
                  <a:latin typeface="Candara" panose="020E0502030303020204" pitchFamily="34" charset="0"/>
                </a:rPr>
                <a:t>TITLE GOES HERE</a:t>
              </a:r>
            </a:p>
          </p:txBody>
        </p:sp>
        <p:sp>
          <p:nvSpPr>
            <p:cNvPr id="11" name="TextBox 10"/>
            <p:cNvSpPr txBox="1"/>
            <p:nvPr/>
          </p:nvSpPr>
          <p:spPr>
            <a:xfrm>
              <a:off x="612683" y="1684572"/>
              <a:ext cx="5819495" cy="369332"/>
            </a:xfrm>
            <a:prstGeom prst="rect">
              <a:avLst/>
            </a:prstGeom>
            <a:noFill/>
          </p:spPr>
          <p:txBody>
            <a:bodyPr wrap="square" rtlCol="0">
              <a:spAutoFit/>
            </a:bodyPr>
            <a:lstStyle/>
            <a:p>
              <a:r>
                <a:rPr lang="en-US" dirty="0">
                  <a:solidFill>
                    <a:schemeClr val="bg1">
                      <a:lumMod val="85000"/>
                    </a:schemeClr>
                  </a:solidFill>
                  <a:latin typeface="Candara" panose="020E0502030303020204" pitchFamily="34" charset="0"/>
                </a:rPr>
                <a:t>Your Subtitle Here</a:t>
              </a:r>
            </a:p>
          </p:txBody>
        </p:sp>
      </p:grpSp>
      <p:pic>
        <p:nvPicPr>
          <p:cNvPr id="12" name="Picture 11">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7557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par>
                          <p:cTn id="12" fill="hold">
                            <p:stCondLst>
                              <p:cond delay="175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95707" y="1912227"/>
            <a:ext cx="3474720" cy="4401205"/>
          </a:xfrm>
          <a:prstGeom prst="rect">
            <a:avLst/>
          </a:prstGeom>
          <a:noFill/>
        </p:spPr>
        <p:txBody>
          <a:bodyPr wrap="square" rtlCol="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grpSp>
        <p:nvGrpSpPr>
          <p:cNvPr id="9" name="Group 8"/>
          <p:cNvGrpSpPr/>
          <p:nvPr/>
        </p:nvGrpSpPr>
        <p:grpSpPr>
          <a:xfrm>
            <a:off x="370046" y="304456"/>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r>
                <a:rPr lang="en-US" sz="4400" b="1" dirty="0">
                  <a:solidFill>
                    <a:schemeClr val="bg1"/>
                  </a:solidFill>
                  <a:latin typeface="Candara" panose="020E0502030303020204" pitchFamily="34" charset="0"/>
                </a:rPr>
                <a:t>TITLE GOES HERE</a:t>
              </a:r>
            </a:p>
          </p:txBody>
        </p:sp>
        <p:sp>
          <p:nvSpPr>
            <p:cNvPr id="11" name="TextBox 10"/>
            <p:cNvSpPr txBox="1"/>
            <p:nvPr/>
          </p:nvSpPr>
          <p:spPr>
            <a:xfrm>
              <a:off x="612683" y="1684572"/>
              <a:ext cx="5819495" cy="369332"/>
            </a:xfrm>
            <a:prstGeom prst="rect">
              <a:avLst/>
            </a:prstGeom>
            <a:noFill/>
          </p:spPr>
          <p:txBody>
            <a:bodyPr wrap="square" rtlCol="0">
              <a:spAutoFit/>
            </a:bodyPr>
            <a:lstStyle/>
            <a:p>
              <a:r>
                <a:rPr lang="en-US" dirty="0">
                  <a:solidFill>
                    <a:schemeClr val="bg1">
                      <a:lumMod val="85000"/>
                    </a:schemeClr>
                  </a:solidFill>
                  <a:latin typeface="Candara" panose="020E0502030303020204" pitchFamily="34" charset="0"/>
                </a:rPr>
                <a:t>Your Subtitle</a:t>
              </a:r>
            </a:p>
          </p:txBody>
        </p:sp>
      </p:grpSp>
      <p:sp>
        <p:nvSpPr>
          <p:cNvPr id="20" name="TextBox 19"/>
          <p:cNvSpPr txBox="1"/>
          <p:nvPr/>
        </p:nvSpPr>
        <p:spPr>
          <a:xfrm>
            <a:off x="4398820" y="1265896"/>
            <a:ext cx="3474720" cy="5047536"/>
          </a:xfrm>
          <a:prstGeom prst="rect">
            <a:avLst/>
          </a:prstGeom>
          <a:noFill/>
        </p:spPr>
        <p:txBody>
          <a:bodyPr wrap="square" rtlCol="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a:t>
            </a:r>
            <a:endParaRPr lang="en-US" dirty="0">
              <a:solidFill>
                <a:schemeClr val="bg1">
                  <a:lumMod val="85000"/>
                </a:schemeClr>
              </a:solidFill>
              <a:latin typeface="Candara" panose="020E0502030303020204" pitchFamily="34" charset="0"/>
            </a:endParaRPr>
          </a:p>
        </p:txBody>
      </p:sp>
      <p:sp>
        <p:nvSpPr>
          <p:cNvPr id="21" name="TextBox 20"/>
          <p:cNvSpPr txBox="1"/>
          <p:nvPr/>
        </p:nvSpPr>
        <p:spPr>
          <a:xfrm>
            <a:off x="8235839" y="1265896"/>
            <a:ext cx="3474720" cy="3970318"/>
          </a:xfrm>
          <a:prstGeom prst="rect">
            <a:avLst/>
          </a:prstGeom>
          <a:noFill/>
        </p:spPr>
        <p:txBody>
          <a:bodyPr wrap="square" rtlCol="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a:t>
            </a:r>
            <a:endParaRPr lang="en-US" dirty="0">
              <a:solidFill>
                <a:schemeClr val="bg1">
                  <a:lumMod val="85000"/>
                </a:schemeClr>
              </a:solidFill>
              <a:latin typeface="Candara" panose="020E0502030303020204" pitchFamily="34" charset="0"/>
            </a:endParaRPr>
          </a:p>
        </p:txBody>
      </p:sp>
      <p:pic>
        <p:nvPicPr>
          <p:cNvPr id="12" name="Picture 11">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84690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1000"/>
                                        <p:tgtEl>
                                          <p:spTgt spid="8"/>
                                        </p:tgtEl>
                                      </p:cBhvr>
                                    </p:animEffect>
                                  </p:childTnLst>
                                </p:cTn>
                              </p:par>
                            </p:childTnLst>
                          </p:cTn>
                        </p:par>
                        <p:par>
                          <p:cTn id="12" fill="hold">
                            <p:stCondLst>
                              <p:cond delay="1750"/>
                            </p:stCondLst>
                            <p:childTnLst>
                              <p:par>
                                <p:cTn id="13" presetID="22" presetClass="entr" presetSubtype="1"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up)">
                                      <p:cBhvr>
                                        <p:cTn id="15" dur="1000"/>
                                        <p:tgtEl>
                                          <p:spTgt spid="20"/>
                                        </p:tgtEl>
                                      </p:cBhvr>
                                    </p:animEffect>
                                  </p:childTnLst>
                                </p:cTn>
                              </p:par>
                            </p:childTnLst>
                          </p:cTn>
                        </p:par>
                        <p:par>
                          <p:cTn id="16" fill="hold">
                            <p:stCondLst>
                              <p:cond delay="2750"/>
                            </p:stCondLst>
                            <p:childTnLst>
                              <p:par>
                                <p:cTn id="17" presetID="22" presetClass="entr" presetSubtype="1"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up)">
                                      <p:cBhvr>
                                        <p:cTn id="1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449999" y="2474892"/>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THANK YOU</a:t>
            </a:r>
          </a:p>
        </p:txBody>
      </p:sp>
      <p:sp>
        <p:nvSpPr>
          <p:cNvPr id="9" name="TextBox 8"/>
          <p:cNvSpPr txBox="1"/>
          <p:nvPr/>
        </p:nvSpPr>
        <p:spPr>
          <a:xfrm>
            <a:off x="4024488" y="3617607"/>
            <a:ext cx="4143023" cy="461665"/>
          </a:xfrm>
          <a:prstGeom prst="rect">
            <a:avLst/>
          </a:prstGeom>
          <a:noFill/>
        </p:spPr>
        <p:txBody>
          <a:bodyPr wrap="square" rtlCol="0">
            <a:spAutoFit/>
          </a:bodyPr>
          <a:lstStyle/>
          <a:p>
            <a:pPr algn="ctr"/>
            <a:r>
              <a:rPr lang="en-US" sz="1200" dirty="0">
                <a:solidFill>
                  <a:schemeClr val="bg1">
                    <a:lumMod val="95000"/>
                  </a:schemeClr>
                </a:solidFill>
              </a:rPr>
              <a:t>Lorem ipsum dolor sit amet, consectetur adipiscing elit, sed do eiusmod tempor incididunt ut labore et dolore magna aliqua.</a:t>
            </a:r>
            <a:endParaRPr lang="en-US" sz="1200" dirty="0">
              <a:solidFill>
                <a:schemeClr val="bg1">
                  <a:lumMod val="95000"/>
                </a:schemeClr>
              </a:solidFill>
              <a:latin typeface="Candara" panose="020E0502030303020204" pitchFamily="34" charset="0"/>
            </a:endParaRPr>
          </a:p>
        </p:txBody>
      </p:sp>
      <p:grpSp>
        <p:nvGrpSpPr>
          <p:cNvPr id="3" name="Group 2"/>
          <p:cNvGrpSpPr/>
          <p:nvPr/>
        </p:nvGrpSpPr>
        <p:grpSpPr>
          <a:xfrm>
            <a:off x="5135879" y="3244333"/>
            <a:ext cx="1920240" cy="91440"/>
            <a:chOff x="4831644" y="3200400"/>
            <a:chExt cx="1920240" cy="91440"/>
          </a:xfrm>
        </p:grpSpPr>
        <p:sp>
          <p:nvSpPr>
            <p:cNvPr id="2" name="Rectangle 1"/>
            <p:cNvSpPr/>
            <p:nvPr/>
          </p:nvSpPr>
          <p:spPr>
            <a:xfrm>
              <a:off x="4831644" y="3200400"/>
              <a:ext cx="640080" cy="91440"/>
            </a:xfrm>
            <a:prstGeom prst="rect">
              <a:avLst/>
            </a:prstGeom>
            <a:solidFill>
              <a:srgbClr val="EF342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471724" y="3200400"/>
              <a:ext cx="640080" cy="91440"/>
            </a:xfrm>
            <a:prstGeom prst="rect">
              <a:avLst/>
            </a:prstGeom>
            <a:solidFill>
              <a:srgbClr val="8397B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11804" y="3200400"/>
              <a:ext cx="640080" cy="91440"/>
            </a:xfrm>
            <a:prstGeom prst="rect">
              <a:avLst/>
            </a:prstGeom>
            <a:solidFill>
              <a:srgbClr val="44546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6526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46667" y="1653365"/>
            <a:ext cx="2438400" cy="2438400"/>
          </a:xfrm>
          <a:prstGeom prst="rect">
            <a:avLst/>
          </a:prstGeom>
          <a:blipFill>
            <a:blip r:embed="rId2"/>
            <a:stretch>
              <a:fillRect l="-3000" t="-3000" r="-3000" b="-3000"/>
            </a:stretch>
          </a:blipFill>
          <a:ln w="6350">
            <a:solidFill>
              <a:schemeClr val="bg1">
                <a:lumMod val="85000"/>
              </a:schemeClr>
            </a:solid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 name="Rectangle 2"/>
          <p:cNvSpPr/>
          <p:nvPr/>
        </p:nvSpPr>
        <p:spPr>
          <a:xfrm>
            <a:off x="3610187" y="1653365"/>
            <a:ext cx="2438400" cy="2438400"/>
          </a:xfrm>
          <a:prstGeom prst="rect">
            <a:avLst/>
          </a:prstGeom>
          <a:blipFill>
            <a:blip r:embed="rId3"/>
            <a:stretch>
              <a:fillRect l="-3000" t="-3000" r="-3000" b="-3000"/>
            </a:stretch>
          </a:blipFill>
          <a:ln w="6350">
            <a:solidFill>
              <a:schemeClr val="bg1">
                <a:lumMod val="85000"/>
              </a:schemeClr>
            </a:solid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4" name="Rectangle 3"/>
          <p:cNvSpPr/>
          <p:nvPr/>
        </p:nvSpPr>
        <p:spPr>
          <a:xfrm>
            <a:off x="6348628" y="1653365"/>
            <a:ext cx="2438400" cy="2438400"/>
          </a:xfrm>
          <a:prstGeom prst="rect">
            <a:avLst/>
          </a:prstGeom>
          <a:blipFill>
            <a:blip r:embed="rId4"/>
            <a:stretch>
              <a:fillRect l="-3000" t="-3000" r="-3000" b="-3000"/>
            </a:stretch>
          </a:blipFill>
          <a:ln w="6350">
            <a:solidFill>
              <a:schemeClr val="bg1">
                <a:lumMod val="85000"/>
              </a:schemeClr>
            </a:solid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Rectangle 4"/>
          <p:cNvSpPr/>
          <p:nvPr/>
        </p:nvSpPr>
        <p:spPr>
          <a:xfrm>
            <a:off x="9112148" y="1655474"/>
            <a:ext cx="2438400" cy="2438400"/>
          </a:xfrm>
          <a:prstGeom prst="rect">
            <a:avLst/>
          </a:prstGeom>
          <a:blipFill>
            <a:blip r:embed="rId5"/>
            <a:stretch>
              <a:fillRect l="-3000" t="-3000" r="-3000" b="-3000"/>
            </a:stretch>
          </a:blipFill>
          <a:ln w="6350">
            <a:solidFill>
              <a:schemeClr val="bg1">
                <a:lumMod val="85000"/>
              </a:schemeClr>
            </a:solid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grpSp>
        <p:nvGrpSpPr>
          <p:cNvPr id="35" name="Group 34"/>
          <p:cNvGrpSpPr/>
          <p:nvPr/>
        </p:nvGrpSpPr>
        <p:grpSpPr>
          <a:xfrm>
            <a:off x="941894" y="5973351"/>
            <a:ext cx="2114814" cy="372724"/>
            <a:chOff x="721269" y="5939047"/>
            <a:chExt cx="2114814" cy="372724"/>
          </a:xfrm>
        </p:grpSpPr>
        <p:sp>
          <p:nvSpPr>
            <p:cNvPr id="36" name="Freeform 32"/>
            <p:cNvSpPr>
              <a:spLocks noChangeAspect="1" noChangeArrowheads="1"/>
            </p:cNvSpPr>
            <p:nvPr/>
          </p:nvSpPr>
          <p:spPr bwMode="auto">
            <a:xfrm>
              <a:off x="1162819" y="5939047"/>
              <a:ext cx="365760" cy="365760"/>
            </a:xfrm>
            <a:custGeom>
              <a:avLst/>
              <a:gdLst>
                <a:gd name="T0" fmla="*/ 489 w 541"/>
                <a:gd name="T1" fmla="*/ 0 h 541"/>
                <a:gd name="T2" fmla="*/ 57 w 541"/>
                <a:gd name="T3" fmla="*/ 0 h 541"/>
                <a:gd name="T4" fmla="*/ 0 w 541"/>
                <a:gd name="T5" fmla="*/ 57 h 541"/>
                <a:gd name="T6" fmla="*/ 0 w 541"/>
                <a:gd name="T7" fmla="*/ 484 h 541"/>
                <a:gd name="T8" fmla="*/ 57 w 541"/>
                <a:gd name="T9" fmla="*/ 540 h 541"/>
                <a:gd name="T10" fmla="*/ 489 w 541"/>
                <a:gd name="T11" fmla="*/ 540 h 541"/>
                <a:gd name="T12" fmla="*/ 540 w 541"/>
                <a:gd name="T13" fmla="*/ 484 h 541"/>
                <a:gd name="T14" fmla="*/ 540 w 541"/>
                <a:gd name="T15" fmla="*/ 57 h 541"/>
                <a:gd name="T16" fmla="*/ 489 w 541"/>
                <a:gd name="T17" fmla="*/ 0 h 541"/>
                <a:gd name="T18" fmla="*/ 298 w 541"/>
                <a:gd name="T19" fmla="*/ 386 h 541"/>
                <a:gd name="T20" fmla="*/ 242 w 541"/>
                <a:gd name="T21" fmla="*/ 360 h 541"/>
                <a:gd name="T22" fmla="*/ 216 w 541"/>
                <a:gd name="T23" fmla="*/ 448 h 541"/>
                <a:gd name="T24" fmla="*/ 211 w 541"/>
                <a:gd name="T25" fmla="*/ 453 h 541"/>
                <a:gd name="T26" fmla="*/ 185 w 541"/>
                <a:gd name="T27" fmla="*/ 463 h 541"/>
                <a:gd name="T28" fmla="*/ 160 w 541"/>
                <a:gd name="T29" fmla="*/ 432 h 541"/>
                <a:gd name="T30" fmla="*/ 160 w 541"/>
                <a:gd name="T31" fmla="*/ 432 h 541"/>
                <a:gd name="T32" fmla="*/ 160 w 541"/>
                <a:gd name="T33" fmla="*/ 432 h 541"/>
                <a:gd name="T34" fmla="*/ 160 w 541"/>
                <a:gd name="T35" fmla="*/ 427 h 541"/>
                <a:gd name="T36" fmla="*/ 211 w 541"/>
                <a:gd name="T37" fmla="*/ 278 h 541"/>
                <a:gd name="T38" fmla="*/ 206 w 541"/>
                <a:gd name="T39" fmla="*/ 237 h 541"/>
                <a:gd name="T40" fmla="*/ 252 w 541"/>
                <a:gd name="T41" fmla="*/ 175 h 541"/>
                <a:gd name="T42" fmla="*/ 288 w 541"/>
                <a:gd name="T43" fmla="*/ 211 h 541"/>
                <a:gd name="T44" fmla="*/ 262 w 541"/>
                <a:gd name="T45" fmla="*/ 293 h 541"/>
                <a:gd name="T46" fmla="*/ 298 w 541"/>
                <a:gd name="T47" fmla="*/ 329 h 541"/>
                <a:gd name="T48" fmla="*/ 386 w 541"/>
                <a:gd name="T49" fmla="*/ 237 h 541"/>
                <a:gd name="T50" fmla="*/ 273 w 541"/>
                <a:gd name="T51" fmla="*/ 129 h 541"/>
                <a:gd name="T52" fmla="*/ 160 w 541"/>
                <a:gd name="T53" fmla="*/ 237 h 541"/>
                <a:gd name="T54" fmla="*/ 170 w 541"/>
                <a:gd name="T55" fmla="*/ 288 h 541"/>
                <a:gd name="T56" fmla="*/ 175 w 541"/>
                <a:gd name="T57" fmla="*/ 299 h 541"/>
                <a:gd name="T58" fmla="*/ 149 w 541"/>
                <a:gd name="T59" fmla="*/ 329 h 541"/>
                <a:gd name="T60" fmla="*/ 124 w 541"/>
                <a:gd name="T61" fmla="*/ 314 h 541"/>
                <a:gd name="T62" fmla="*/ 103 w 541"/>
                <a:gd name="T63" fmla="*/ 232 h 541"/>
                <a:gd name="T64" fmla="*/ 268 w 541"/>
                <a:gd name="T65" fmla="*/ 72 h 541"/>
                <a:gd name="T66" fmla="*/ 437 w 541"/>
                <a:gd name="T67" fmla="*/ 232 h 541"/>
                <a:gd name="T68" fmla="*/ 298 w 541"/>
                <a:gd name="T69" fmla="*/ 386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1" h="541">
                  <a:moveTo>
                    <a:pt x="489" y="0"/>
                  </a:moveTo>
                  <a:lnTo>
                    <a:pt x="57" y="0"/>
                  </a:lnTo>
                  <a:cubicBezTo>
                    <a:pt x="26" y="0"/>
                    <a:pt x="0" y="26"/>
                    <a:pt x="0" y="57"/>
                  </a:cubicBezTo>
                  <a:lnTo>
                    <a:pt x="0" y="484"/>
                  </a:lnTo>
                  <a:cubicBezTo>
                    <a:pt x="0" y="514"/>
                    <a:pt x="26" y="540"/>
                    <a:pt x="57" y="540"/>
                  </a:cubicBezTo>
                  <a:lnTo>
                    <a:pt x="489" y="540"/>
                  </a:lnTo>
                  <a:cubicBezTo>
                    <a:pt x="514" y="540"/>
                    <a:pt x="540" y="514"/>
                    <a:pt x="540" y="484"/>
                  </a:cubicBezTo>
                  <a:lnTo>
                    <a:pt x="540" y="57"/>
                  </a:lnTo>
                  <a:cubicBezTo>
                    <a:pt x="540" y="26"/>
                    <a:pt x="514" y="0"/>
                    <a:pt x="489" y="0"/>
                  </a:cubicBezTo>
                  <a:close/>
                  <a:moveTo>
                    <a:pt x="298" y="386"/>
                  </a:moveTo>
                  <a:cubicBezTo>
                    <a:pt x="278" y="386"/>
                    <a:pt x="257" y="376"/>
                    <a:pt x="242" y="360"/>
                  </a:cubicBezTo>
                  <a:lnTo>
                    <a:pt x="216" y="448"/>
                  </a:lnTo>
                  <a:lnTo>
                    <a:pt x="211" y="453"/>
                  </a:lnTo>
                  <a:cubicBezTo>
                    <a:pt x="206" y="458"/>
                    <a:pt x="201" y="463"/>
                    <a:pt x="185" y="463"/>
                  </a:cubicBezTo>
                  <a:cubicBezTo>
                    <a:pt x="170" y="463"/>
                    <a:pt x="160" y="453"/>
                    <a:pt x="160" y="432"/>
                  </a:cubicBezTo>
                  <a:lnTo>
                    <a:pt x="160" y="432"/>
                  </a:lnTo>
                  <a:lnTo>
                    <a:pt x="160" y="432"/>
                  </a:lnTo>
                  <a:lnTo>
                    <a:pt x="160" y="427"/>
                  </a:lnTo>
                  <a:lnTo>
                    <a:pt x="211" y="278"/>
                  </a:lnTo>
                  <a:cubicBezTo>
                    <a:pt x="211" y="278"/>
                    <a:pt x="206" y="263"/>
                    <a:pt x="206" y="237"/>
                  </a:cubicBezTo>
                  <a:cubicBezTo>
                    <a:pt x="206" y="191"/>
                    <a:pt x="227" y="175"/>
                    <a:pt x="252" y="175"/>
                  </a:cubicBezTo>
                  <a:cubicBezTo>
                    <a:pt x="268" y="175"/>
                    <a:pt x="288" y="185"/>
                    <a:pt x="288" y="211"/>
                  </a:cubicBezTo>
                  <a:cubicBezTo>
                    <a:pt x="288" y="247"/>
                    <a:pt x="262" y="268"/>
                    <a:pt x="262" y="293"/>
                  </a:cubicBezTo>
                  <a:cubicBezTo>
                    <a:pt x="262" y="309"/>
                    <a:pt x="278" y="329"/>
                    <a:pt x="298" y="329"/>
                  </a:cubicBezTo>
                  <a:cubicBezTo>
                    <a:pt x="360" y="329"/>
                    <a:pt x="386" y="278"/>
                    <a:pt x="386" y="237"/>
                  </a:cubicBezTo>
                  <a:cubicBezTo>
                    <a:pt x="386" y="175"/>
                    <a:pt x="334" y="129"/>
                    <a:pt x="273" y="129"/>
                  </a:cubicBezTo>
                  <a:cubicBezTo>
                    <a:pt x="211" y="129"/>
                    <a:pt x="160" y="175"/>
                    <a:pt x="160" y="237"/>
                  </a:cubicBezTo>
                  <a:cubicBezTo>
                    <a:pt x="160" y="252"/>
                    <a:pt x="165" y="273"/>
                    <a:pt x="170" y="288"/>
                  </a:cubicBezTo>
                  <a:cubicBezTo>
                    <a:pt x="175" y="293"/>
                    <a:pt x="175" y="293"/>
                    <a:pt x="175" y="299"/>
                  </a:cubicBezTo>
                  <a:cubicBezTo>
                    <a:pt x="175" y="314"/>
                    <a:pt x="165" y="329"/>
                    <a:pt x="149" y="329"/>
                  </a:cubicBezTo>
                  <a:cubicBezTo>
                    <a:pt x="139" y="329"/>
                    <a:pt x="129" y="324"/>
                    <a:pt x="124" y="314"/>
                  </a:cubicBezTo>
                  <a:cubicBezTo>
                    <a:pt x="108" y="288"/>
                    <a:pt x="103" y="263"/>
                    <a:pt x="103" y="232"/>
                  </a:cubicBezTo>
                  <a:cubicBezTo>
                    <a:pt x="103" y="144"/>
                    <a:pt x="175" y="72"/>
                    <a:pt x="268" y="72"/>
                  </a:cubicBezTo>
                  <a:cubicBezTo>
                    <a:pt x="360" y="72"/>
                    <a:pt x="437" y="144"/>
                    <a:pt x="437" y="232"/>
                  </a:cubicBezTo>
                  <a:cubicBezTo>
                    <a:pt x="437" y="309"/>
                    <a:pt x="396" y="386"/>
                    <a:pt x="298" y="386"/>
                  </a:cubicBezTo>
                  <a:close/>
                </a:path>
              </a:pathLst>
            </a:custGeom>
            <a:solidFill>
              <a:srgbClr val="FFFFFF">
                <a:alpha val="60000"/>
              </a:srgbClr>
            </a:solidFill>
            <a:ln>
              <a:noFill/>
            </a:ln>
            <a:effectLst/>
          </p:spPr>
          <p:txBody>
            <a:bodyPr wrap="none" anchor="ctr"/>
            <a:lstStyle/>
            <a:p>
              <a:endParaRPr lang="en-US"/>
            </a:p>
          </p:txBody>
        </p:sp>
        <p:sp>
          <p:nvSpPr>
            <p:cNvPr id="37" name="Freeform 28"/>
            <p:cNvSpPr>
              <a:spLocks noChangeAspect="1" noChangeArrowheads="1"/>
            </p:cNvSpPr>
            <p:nvPr/>
          </p:nvSpPr>
          <p:spPr bwMode="auto">
            <a:xfrm>
              <a:off x="721269" y="5939047"/>
              <a:ext cx="362787" cy="365760"/>
            </a:xfrm>
            <a:custGeom>
              <a:avLst/>
              <a:gdLst>
                <a:gd name="T0" fmla="*/ 483 w 540"/>
                <a:gd name="T1" fmla="*/ 0 h 541"/>
                <a:gd name="T2" fmla="*/ 56 w 540"/>
                <a:gd name="T3" fmla="*/ 0 h 541"/>
                <a:gd name="T4" fmla="*/ 0 w 540"/>
                <a:gd name="T5" fmla="*/ 57 h 541"/>
                <a:gd name="T6" fmla="*/ 0 w 540"/>
                <a:gd name="T7" fmla="*/ 483 h 541"/>
                <a:gd name="T8" fmla="*/ 56 w 540"/>
                <a:gd name="T9" fmla="*/ 540 h 541"/>
                <a:gd name="T10" fmla="*/ 483 w 540"/>
                <a:gd name="T11" fmla="*/ 540 h 541"/>
                <a:gd name="T12" fmla="*/ 539 w 540"/>
                <a:gd name="T13" fmla="*/ 483 h 541"/>
                <a:gd name="T14" fmla="*/ 539 w 540"/>
                <a:gd name="T15" fmla="*/ 57 h 541"/>
                <a:gd name="T16" fmla="*/ 483 w 540"/>
                <a:gd name="T17" fmla="*/ 0 h 541"/>
                <a:gd name="T18" fmla="*/ 457 w 540"/>
                <a:gd name="T19" fmla="*/ 57 h 541"/>
                <a:gd name="T20" fmla="*/ 457 w 540"/>
                <a:gd name="T21" fmla="*/ 139 h 541"/>
                <a:gd name="T22" fmla="*/ 405 w 540"/>
                <a:gd name="T23" fmla="*/ 139 h 541"/>
                <a:gd name="T24" fmla="*/ 375 w 540"/>
                <a:gd name="T25" fmla="*/ 165 h 541"/>
                <a:gd name="T26" fmla="*/ 375 w 540"/>
                <a:gd name="T27" fmla="*/ 216 h 541"/>
                <a:gd name="T28" fmla="*/ 457 w 540"/>
                <a:gd name="T29" fmla="*/ 216 h 541"/>
                <a:gd name="T30" fmla="*/ 457 w 540"/>
                <a:gd name="T31" fmla="*/ 298 h 541"/>
                <a:gd name="T32" fmla="*/ 375 w 540"/>
                <a:gd name="T33" fmla="*/ 298 h 541"/>
                <a:gd name="T34" fmla="*/ 375 w 540"/>
                <a:gd name="T35" fmla="*/ 483 h 541"/>
                <a:gd name="T36" fmla="*/ 298 w 540"/>
                <a:gd name="T37" fmla="*/ 483 h 541"/>
                <a:gd name="T38" fmla="*/ 298 w 540"/>
                <a:gd name="T39" fmla="*/ 298 h 541"/>
                <a:gd name="T40" fmla="*/ 241 w 540"/>
                <a:gd name="T41" fmla="*/ 298 h 541"/>
                <a:gd name="T42" fmla="*/ 241 w 540"/>
                <a:gd name="T43" fmla="*/ 216 h 541"/>
                <a:gd name="T44" fmla="*/ 298 w 540"/>
                <a:gd name="T45" fmla="*/ 216 h 541"/>
                <a:gd name="T46" fmla="*/ 298 w 540"/>
                <a:gd name="T47" fmla="*/ 149 h 541"/>
                <a:gd name="T48" fmla="*/ 390 w 540"/>
                <a:gd name="T49" fmla="*/ 57 h 541"/>
                <a:gd name="T50" fmla="*/ 457 w 540"/>
                <a:gd name="T51" fmla="*/ 5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541">
                  <a:moveTo>
                    <a:pt x="483" y="0"/>
                  </a:moveTo>
                  <a:lnTo>
                    <a:pt x="56" y="0"/>
                  </a:lnTo>
                  <a:cubicBezTo>
                    <a:pt x="25" y="0"/>
                    <a:pt x="0" y="26"/>
                    <a:pt x="0" y="57"/>
                  </a:cubicBezTo>
                  <a:lnTo>
                    <a:pt x="0" y="483"/>
                  </a:lnTo>
                  <a:cubicBezTo>
                    <a:pt x="0" y="514"/>
                    <a:pt x="25" y="540"/>
                    <a:pt x="56" y="540"/>
                  </a:cubicBezTo>
                  <a:lnTo>
                    <a:pt x="483" y="540"/>
                  </a:lnTo>
                  <a:cubicBezTo>
                    <a:pt x="513" y="540"/>
                    <a:pt x="539" y="514"/>
                    <a:pt x="539" y="483"/>
                  </a:cubicBezTo>
                  <a:lnTo>
                    <a:pt x="539" y="57"/>
                  </a:lnTo>
                  <a:cubicBezTo>
                    <a:pt x="539" y="26"/>
                    <a:pt x="513" y="0"/>
                    <a:pt x="483" y="0"/>
                  </a:cubicBezTo>
                  <a:close/>
                  <a:moveTo>
                    <a:pt x="457" y="57"/>
                  </a:moveTo>
                  <a:lnTo>
                    <a:pt x="457" y="139"/>
                  </a:lnTo>
                  <a:lnTo>
                    <a:pt x="405" y="139"/>
                  </a:lnTo>
                  <a:cubicBezTo>
                    <a:pt x="385" y="139"/>
                    <a:pt x="375" y="149"/>
                    <a:pt x="375" y="165"/>
                  </a:cubicBezTo>
                  <a:lnTo>
                    <a:pt x="375" y="216"/>
                  </a:lnTo>
                  <a:lnTo>
                    <a:pt x="457" y="216"/>
                  </a:lnTo>
                  <a:lnTo>
                    <a:pt x="457" y="298"/>
                  </a:lnTo>
                  <a:lnTo>
                    <a:pt x="375" y="298"/>
                  </a:lnTo>
                  <a:lnTo>
                    <a:pt x="375" y="483"/>
                  </a:lnTo>
                  <a:lnTo>
                    <a:pt x="298" y="483"/>
                  </a:lnTo>
                  <a:lnTo>
                    <a:pt x="298" y="298"/>
                  </a:lnTo>
                  <a:lnTo>
                    <a:pt x="241" y="298"/>
                  </a:lnTo>
                  <a:lnTo>
                    <a:pt x="241" y="216"/>
                  </a:lnTo>
                  <a:lnTo>
                    <a:pt x="298" y="216"/>
                  </a:lnTo>
                  <a:lnTo>
                    <a:pt x="298" y="149"/>
                  </a:lnTo>
                  <a:cubicBezTo>
                    <a:pt x="298" y="98"/>
                    <a:pt x="339" y="57"/>
                    <a:pt x="390" y="57"/>
                  </a:cubicBezTo>
                  <a:lnTo>
                    <a:pt x="457" y="57"/>
                  </a:lnTo>
                  <a:close/>
                </a:path>
              </a:pathLst>
            </a:custGeom>
            <a:solidFill>
              <a:srgbClr val="FFFFFF">
                <a:alpha val="60000"/>
              </a:srgbClr>
            </a:solidFill>
            <a:ln>
              <a:noFill/>
            </a:ln>
            <a:effectLst/>
          </p:spPr>
          <p:txBody>
            <a:bodyPr wrap="none" anchor="ctr"/>
            <a:lstStyle/>
            <a:p>
              <a:endParaRPr lang="en-US"/>
            </a:p>
          </p:txBody>
        </p:sp>
        <p:sp>
          <p:nvSpPr>
            <p:cNvPr id="38" name="Freeform 29"/>
            <p:cNvSpPr>
              <a:spLocks noChangeAspect="1" noChangeArrowheads="1"/>
            </p:cNvSpPr>
            <p:nvPr/>
          </p:nvSpPr>
          <p:spPr bwMode="auto">
            <a:xfrm>
              <a:off x="2039566" y="5942529"/>
              <a:ext cx="362785" cy="365760"/>
            </a:xfrm>
            <a:custGeom>
              <a:avLst/>
              <a:gdLst>
                <a:gd name="T0" fmla="*/ 252 w 540"/>
                <a:gd name="T1" fmla="*/ 185 h 541"/>
                <a:gd name="T2" fmla="*/ 195 w 540"/>
                <a:gd name="T3" fmla="*/ 108 h 541"/>
                <a:gd name="T4" fmla="*/ 159 w 540"/>
                <a:gd name="T5" fmla="*/ 155 h 541"/>
                <a:gd name="T6" fmla="*/ 211 w 540"/>
                <a:gd name="T7" fmla="*/ 232 h 541"/>
                <a:gd name="T8" fmla="*/ 252 w 540"/>
                <a:gd name="T9" fmla="*/ 185 h 541"/>
                <a:gd name="T10" fmla="*/ 231 w 540"/>
                <a:gd name="T11" fmla="*/ 319 h 541"/>
                <a:gd name="T12" fmla="*/ 226 w 540"/>
                <a:gd name="T13" fmla="*/ 319 h 541"/>
                <a:gd name="T14" fmla="*/ 226 w 540"/>
                <a:gd name="T15" fmla="*/ 319 h 541"/>
                <a:gd name="T16" fmla="*/ 175 w 540"/>
                <a:gd name="T17" fmla="*/ 329 h 541"/>
                <a:gd name="T18" fmla="*/ 139 w 540"/>
                <a:gd name="T19" fmla="*/ 370 h 541"/>
                <a:gd name="T20" fmla="*/ 216 w 540"/>
                <a:gd name="T21" fmla="*/ 432 h 541"/>
                <a:gd name="T22" fmla="*/ 282 w 540"/>
                <a:gd name="T23" fmla="*/ 381 h 541"/>
                <a:gd name="T24" fmla="*/ 231 w 540"/>
                <a:gd name="T25" fmla="*/ 319 h 541"/>
                <a:gd name="T26" fmla="*/ 488 w 540"/>
                <a:gd name="T27" fmla="*/ 0 h 541"/>
                <a:gd name="T28" fmla="*/ 56 w 540"/>
                <a:gd name="T29" fmla="*/ 0 h 541"/>
                <a:gd name="T30" fmla="*/ 0 w 540"/>
                <a:gd name="T31" fmla="*/ 57 h 541"/>
                <a:gd name="T32" fmla="*/ 0 w 540"/>
                <a:gd name="T33" fmla="*/ 484 h 541"/>
                <a:gd name="T34" fmla="*/ 56 w 540"/>
                <a:gd name="T35" fmla="*/ 540 h 541"/>
                <a:gd name="T36" fmla="*/ 488 w 540"/>
                <a:gd name="T37" fmla="*/ 540 h 541"/>
                <a:gd name="T38" fmla="*/ 539 w 540"/>
                <a:gd name="T39" fmla="*/ 484 h 541"/>
                <a:gd name="T40" fmla="*/ 539 w 540"/>
                <a:gd name="T41" fmla="*/ 57 h 541"/>
                <a:gd name="T42" fmla="*/ 488 w 540"/>
                <a:gd name="T43" fmla="*/ 0 h 541"/>
                <a:gd name="T44" fmla="*/ 195 w 540"/>
                <a:gd name="T45" fmla="*/ 463 h 541"/>
                <a:gd name="T46" fmla="*/ 82 w 540"/>
                <a:gd name="T47" fmla="*/ 386 h 541"/>
                <a:gd name="T48" fmla="*/ 123 w 540"/>
                <a:gd name="T49" fmla="*/ 319 h 541"/>
                <a:gd name="T50" fmla="*/ 205 w 540"/>
                <a:gd name="T51" fmla="*/ 293 h 541"/>
                <a:gd name="T52" fmla="*/ 200 w 540"/>
                <a:gd name="T53" fmla="*/ 268 h 541"/>
                <a:gd name="T54" fmla="*/ 200 w 540"/>
                <a:gd name="T55" fmla="*/ 252 h 541"/>
                <a:gd name="T56" fmla="*/ 190 w 540"/>
                <a:gd name="T57" fmla="*/ 252 h 541"/>
                <a:gd name="T58" fmla="*/ 103 w 540"/>
                <a:gd name="T59" fmla="*/ 175 h 541"/>
                <a:gd name="T60" fmla="*/ 216 w 540"/>
                <a:gd name="T61" fmla="*/ 78 h 541"/>
                <a:gd name="T62" fmla="*/ 329 w 540"/>
                <a:gd name="T63" fmla="*/ 78 h 541"/>
                <a:gd name="T64" fmla="*/ 318 w 540"/>
                <a:gd name="T65" fmla="*/ 88 h 541"/>
                <a:gd name="T66" fmla="*/ 303 w 540"/>
                <a:gd name="T67" fmla="*/ 103 h 541"/>
                <a:gd name="T68" fmla="*/ 298 w 540"/>
                <a:gd name="T69" fmla="*/ 108 h 541"/>
                <a:gd name="T70" fmla="*/ 277 w 540"/>
                <a:gd name="T71" fmla="*/ 108 h 541"/>
                <a:gd name="T72" fmla="*/ 303 w 540"/>
                <a:gd name="T73" fmla="*/ 165 h 541"/>
                <a:gd name="T74" fmla="*/ 262 w 540"/>
                <a:gd name="T75" fmla="*/ 237 h 541"/>
                <a:gd name="T76" fmla="*/ 252 w 540"/>
                <a:gd name="T77" fmla="*/ 257 h 541"/>
                <a:gd name="T78" fmla="*/ 262 w 540"/>
                <a:gd name="T79" fmla="*/ 273 h 541"/>
                <a:gd name="T80" fmla="*/ 272 w 540"/>
                <a:gd name="T81" fmla="*/ 283 h 541"/>
                <a:gd name="T82" fmla="*/ 324 w 540"/>
                <a:gd name="T83" fmla="*/ 360 h 541"/>
                <a:gd name="T84" fmla="*/ 195 w 540"/>
                <a:gd name="T85" fmla="*/ 463 h 541"/>
                <a:gd name="T86" fmla="*/ 457 w 540"/>
                <a:gd name="T87" fmla="*/ 273 h 541"/>
                <a:gd name="T88" fmla="*/ 406 w 540"/>
                <a:gd name="T89" fmla="*/ 273 h 541"/>
                <a:gd name="T90" fmla="*/ 406 w 540"/>
                <a:gd name="T91" fmla="*/ 324 h 541"/>
                <a:gd name="T92" fmla="*/ 380 w 540"/>
                <a:gd name="T93" fmla="*/ 324 h 541"/>
                <a:gd name="T94" fmla="*/ 380 w 540"/>
                <a:gd name="T95" fmla="*/ 273 h 541"/>
                <a:gd name="T96" fmla="*/ 324 w 540"/>
                <a:gd name="T97" fmla="*/ 273 h 541"/>
                <a:gd name="T98" fmla="*/ 324 w 540"/>
                <a:gd name="T99" fmla="*/ 242 h 541"/>
                <a:gd name="T100" fmla="*/ 380 w 540"/>
                <a:gd name="T101" fmla="*/ 242 h 541"/>
                <a:gd name="T102" fmla="*/ 380 w 540"/>
                <a:gd name="T103" fmla="*/ 191 h 541"/>
                <a:gd name="T104" fmla="*/ 406 w 540"/>
                <a:gd name="T105" fmla="*/ 191 h 541"/>
                <a:gd name="T106" fmla="*/ 406 w 540"/>
                <a:gd name="T107" fmla="*/ 242 h 541"/>
                <a:gd name="T108" fmla="*/ 457 w 540"/>
                <a:gd name="T109" fmla="*/ 242 h 541"/>
                <a:gd name="T110" fmla="*/ 457 w 540"/>
                <a:gd name="T111" fmla="*/ 273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40" h="541">
                  <a:moveTo>
                    <a:pt x="252" y="185"/>
                  </a:moveTo>
                  <a:cubicBezTo>
                    <a:pt x="252" y="160"/>
                    <a:pt x="231" y="108"/>
                    <a:pt x="195" y="108"/>
                  </a:cubicBezTo>
                  <a:cubicBezTo>
                    <a:pt x="175" y="108"/>
                    <a:pt x="159" y="119"/>
                    <a:pt x="159" y="155"/>
                  </a:cubicBezTo>
                  <a:cubicBezTo>
                    <a:pt x="159" y="185"/>
                    <a:pt x="175" y="232"/>
                    <a:pt x="211" y="232"/>
                  </a:cubicBezTo>
                  <a:cubicBezTo>
                    <a:pt x="211" y="232"/>
                    <a:pt x="252" y="227"/>
                    <a:pt x="252" y="185"/>
                  </a:cubicBezTo>
                  <a:close/>
                  <a:moveTo>
                    <a:pt x="231" y="319"/>
                  </a:moveTo>
                  <a:lnTo>
                    <a:pt x="226" y="319"/>
                  </a:lnTo>
                  <a:lnTo>
                    <a:pt x="226" y="319"/>
                  </a:lnTo>
                  <a:cubicBezTo>
                    <a:pt x="216" y="319"/>
                    <a:pt x="195" y="324"/>
                    <a:pt x="175" y="329"/>
                  </a:cubicBezTo>
                  <a:cubicBezTo>
                    <a:pt x="159" y="335"/>
                    <a:pt x="139" y="345"/>
                    <a:pt x="139" y="370"/>
                  </a:cubicBezTo>
                  <a:cubicBezTo>
                    <a:pt x="139" y="401"/>
                    <a:pt x="164" y="432"/>
                    <a:pt x="216" y="432"/>
                  </a:cubicBezTo>
                  <a:cubicBezTo>
                    <a:pt x="257" y="432"/>
                    <a:pt x="282" y="406"/>
                    <a:pt x="282" y="381"/>
                  </a:cubicBezTo>
                  <a:cubicBezTo>
                    <a:pt x="282" y="360"/>
                    <a:pt x="267" y="345"/>
                    <a:pt x="231" y="319"/>
                  </a:cubicBezTo>
                  <a:close/>
                  <a:moveTo>
                    <a:pt x="488" y="0"/>
                  </a:moveTo>
                  <a:lnTo>
                    <a:pt x="56" y="0"/>
                  </a:lnTo>
                  <a:cubicBezTo>
                    <a:pt x="26" y="0"/>
                    <a:pt x="0" y="26"/>
                    <a:pt x="0" y="57"/>
                  </a:cubicBezTo>
                  <a:lnTo>
                    <a:pt x="0" y="484"/>
                  </a:lnTo>
                  <a:cubicBezTo>
                    <a:pt x="0" y="514"/>
                    <a:pt x="26" y="540"/>
                    <a:pt x="56" y="540"/>
                  </a:cubicBezTo>
                  <a:lnTo>
                    <a:pt x="488" y="540"/>
                  </a:lnTo>
                  <a:cubicBezTo>
                    <a:pt x="514" y="540"/>
                    <a:pt x="539" y="514"/>
                    <a:pt x="539" y="484"/>
                  </a:cubicBezTo>
                  <a:lnTo>
                    <a:pt x="539" y="57"/>
                  </a:lnTo>
                  <a:cubicBezTo>
                    <a:pt x="539" y="26"/>
                    <a:pt x="514" y="0"/>
                    <a:pt x="488" y="0"/>
                  </a:cubicBezTo>
                  <a:close/>
                  <a:moveTo>
                    <a:pt x="195" y="463"/>
                  </a:moveTo>
                  <a:cubicBezTo>
                    <a:pt x="118" y="463"/>
                    <a:pt x="82" y="422"/>
                    <a:pt x="82" y="386"/>
                  </a:cubicBezTo>
                  <a:cubicBezTo>
                    <a:pt x="82" y="370"/>
                    <a:pt x="87" y="340"/>
                    <a:pt x="123" y="319"/>
                  </a:cubicBezTo>
                  <a:cubicBezTo>
                    <a:pt x="144" y="304"/>
                    <a:pt x="169" y="299"/>
                    <a:pt x="205" y="293"/>
                  </a:cubicBezTo>
                  <a:cubicBezTo>
                    <a:pt x="200" y="288"/>
                    <a:pt x="200" y="283"/>
                    <a:pt x="200" y="268"/>
                  </a:cubicBezTo>
                  <a:cubicBezTo>
                    <a:pt x="200" y="263"/>
                    <a:pt x="200" y="263"/>
                    <a:pt x="200" y="252"/>
                  </a:cubicBezTo>
                  <a:lnTo>
                    <a:pt x="190" y="252"/>
                  </a:lnTo>
                  <a:cubicBezTo>
                    <a:pt x="139" y="252"/>
                    <a:pt x="103" y="216"/>
                    <a:pt x="103" y="175"/>
                  </a:cubicBezTo>
                  <a:cubicBezTo>
                    <a:pt x="103" y="129"/>
                    <a:pt x="139" y="78"/>
                    <a:pt x="216" y="78"/>
                  </a:cubicBezTo>
                  <a:lnTo>
                    <a:pt x="329" y="78"/>
                  </a:lnTo>
                  <a:lnTo>
                    <a:pt x="318" y="88"/>
                  </a:lnTo>
                  <a:lnTo>
                    <a:pt x="303" y="103"/>
                  </a:lnTo>
                  <a:lnTo>
                    <a:pt x="298" y="108"/>
                  </a:lnTo>
                  <a:lnTo>
                    <a:pt x="277" y="108"/>
                  </a:lnTo>
                  <a:cubicBezTo>
                    <a:pt x="288" y="119"/>
                    <a:pt x="303" y="134"/>
                    <a:pt x="303" y="165"/>
                  </a:cubicBezTo>
                  <a:cubicBezTo>
                    <a:pt x="303" y="206"/>
                    <a:pt x="282" y="221"/>
                    <a:pt x="262" y="237"/>
                  </a:cubicBezTo>
                  <a:cubicBezTo>
                    <a:pt x="257" y="242"/>
                    <a:pt x="252" y="247"/>
                    <a:pt x="252" y="257"/>
                  </a:cubicBezTo>
                  <a:cubicBezTo>
                    <a:pt x="252" y="268"/>
                    <a:pt x="257" y="273"/>
                    <a:pt x="262" y="273"/>
                  </a:cubicBezTo>
                  <a:cubicBezTo>
                    <a:pt x="262" y="278"/>
                    <a:pt x="267" y="278"/>
                    <a:pt x="272" y="283"/>
                  </a:cubicBezTo>
                  <a:cubicBezTo>
                    <a:pt x="293" y="299"/>
                    <a:pt x="324" y="314"/>
                    <a:pt x="324" y="360"/>
                  </a:cubicBezTo>
                  <a:cubicBezTo>
                    <a:pt x="324" y="406"/>
                    <a:pt x="288" y="463"/>
                    <a:pt x="195" y="463"/>
                  </a:cubicBezTo>
                  <a:close/>
                  <a:moveTo>
                    <a:pt x="457" y="273"/>
                  </a:moveTo>
                  <a:lnTo>
                    <a:pt x="406" y="273"/>
                  </a:lnTo>
                  <a:lnTo>
                    <a:pt x="406" y="324"/>
                  </a:lnTo>
                  <a:lnTo>
                    <a:pt x="380" y="324"/>
                  </a:lnTo>
                  <a:lnTo>
                    <a:pt x="380" y="273"/>
                  </a:lnTo>
                  <a:lnTo>
                    <a:pt x="324" y="273"/>
                  </a:lnTo>
                  <a:lnTo>
                    <a:pt x="324" y="242"/>
                  </a:lnTo>
                  <a:lnTo>
                    <a:pt x="380" y="242"/>
                  </a:lnTo>
                  <a:lnTo>
                    <a:pt x="380" y="191"/>
                  </a:lnTo>
                  <a:lnTo>
                    <a:pt x="406" y="191"/>
                  </a:lnTo>
                  <a:lnTo>
                    <a:pt x="406" y="242"/>
                  </a:lnTo>
                  <a:lnTo>
                    <a:pt x="457" y="242"/>
                  </a:lnTo>
                  <a:lnTo>
                    <a:pt x="457" y="273"/>
                  </a:lnTo>
                  <a:close/>
                </a:path>
              </a:pathLst>
            </a:custGeom>
            <a:solidFill>
              <a:srgbClr val="FFFFFF">
                <a:alpha val="60000"/>
              </a:srgbClr>
            </a:solidFill>
            <a:ln>
              <a:noFill/>
            </a:ln>
            <a:effectLst/>
          </p:spPr>
          <p:txBody>
            <a:bodyPr wrap="none" anchor="ctr"/>
            <a:lstStyle/>
            <a:p>
              <a:endParaRPr lang="en-US"/>
            </a:p>
          </p:txBody>
        </p:sp>
        <p:sp>
          <p:nvSpPr>
            <p:cNvPr id="39" name="Freeform 31"/>
            <p:cNvSpPr>
              <a:spLocks noChangeAspect="1" noChangeArrowheads="1"/>
            </p:cNvSpPr>
            <p:nvPr/>
          </p:nvSpPr>
          <p:spPr bwMode="auto">
            <a:xfrm>
              <a:off x="2473298" y="5946011"/>
              <a:ext cx="362785" cy="365760"/>
            </a:xfrm>
            <a:custGeom>
              <a:avLst/>
              <a:gdLst>
                <a:gd name="T0" fmla="*/ 483 w 536"/>
                <a:gd name="T1" fmla="*/ 0 h 541"/>
                <a:gd name="T2" fmla="*/ 51 w 536"/>
                <a:gd name="T3" fmla="*/ 0 h 541"/>
                <a:gd name="T4" fmla="*/ 0 w 536"/>
                <a:gd name="T5" fmla="*/ 57 h 541"/>
                <a:gd name="T6" fmla="*/ 0 w 536"/>
                <a:gd name="T7" fmla="*/ 484 h 541"/>
                <a:gd name="T8" fmla="*/ 51 w 536"/>
                <a:gd name="T9" fmla="*/ 540 h 541"/>
                <a:gd name="T10" fmla="*/ 483 w 536"/>
                <a:gd name="T11" fmla="*/ 540 h 541"/>
                <a:gd name="T12" fmla="*/ 535 w 536"/>
                <a:gd name="T13" fmla="*/ 484 h 541"/>
                <a:gd name="T14" fmla="*/ 535 w 536"/>
                <a:gd name="T15" fmla="*/ 57 h 541"/>
                <a:gd name="T16" fmla="*/ 483 w 536"/>
                <a:gd name="T17" fmla="*/ 0 h 541"/>
                <a:gd name="T18" fmla="*/ 159 w 536"/>
                <a:gd name="T19" fmla="*/ 458 h 541"/>
                <a:gd name="T20" fmla="*/ 82 w 536"/>
                <a:gd name="T21" fmla="*/ 458 h 541"/>
                <a:gd name="T22" fmla="*/ 82 w 536"/>
                <a:gd name="T23" fmla="*/ 216 h 541"/>
                <a:gd name="T24" fmla="*/ 159 w 536"/>
                <a:gd name="T25" fmla="*/ 216 h 541"/>
                <a:gd name="T26" fmla="*/ 159 w 536"/>
                <a:gd name="T27" fmla="*/ 458 h 541"/>
                <a:gd name="T28" fmla="*/ 118 w 536"/>
                <a:gd name="T29" fmla="*/ 170 h 541"/>
                <a:gd name="T30" fmla="*/ 72 w 536"/>
                <a:gd name="T31" fmla="*/ 124 h 541"/>
                <a:gd name="T32" fmla="*/ 118 w 536"/>
                <a:gd name="T33" fmla="*/ 72 h 541"/>
                <a:gd name="T34" fmla="*/ 170 w 536"/>
                <a:gd name="T35" fmla="*/ 124 h 541"/>
                <a:gd name="T36" fmla="*/ 118 w 536"/>
                <a:gd name="T37" fmla="*/ 170 h 541"/>
                <a:gd name="T38" fmla="*/ 457 w 536"/>
                <a:gd name="T39" fmla="*/ 458 h 541"/>
                <a:gd name="T40" fmla="*/ 375 w 536"/>
                <a:gd name="T41" fmla="*/ 458 h 541"/>
                <a:gd name="T42" fmla="*/ 375 w 536"/>
                <a:gd name="T43" fmla="*/ 314 h 541"/>
                <a:gd name="T44" fmla="*/ 334 w 536"/>
                <a:gd name="T45" fmla="*/ 278 h 541"/>
                <a:gd name="T46" fmla="*/ 293 w 536"/>
                <a:gd name="T47" fmla="*/ 314 h 541"/>
                <a:gd name="T48" fmla="*/ 293 w 536"/>
                <a:gd name="T49" fmla="*/ 458 h 541"/>
                <a:gd name="T50" fmla="*/ 216 w 536"/>
                <a:gd name="T51" fmla="*/ 458 h 541"/>
                <a:gd name="T52" fmla="*/ 216 w 536"/>
                <a:gd name="T53" fmla="*/ 216 h 541"/>
                <a:gd name="T54" fmla="*/ 293 w 536"/>
                <a:gd name="T55" fmla="*/ 216 h 541"/>
                <a:gd name="T56" fmla="*/ 293 w 536"/>
                <a:gd name="T57" fmla="*/ 247 h 541"/>
                <a:gd name="T58" fmla="*/ 360 w 536"/>
                <a:gd name="T59" fmla="*/ 211 h 541"/>
                <a:gd name="T60" fmla="*/ 457 w 536"/>
                <a:gd name="T61" fmla="*/ 304 h 541"/>
                <a:gd name="T62" fmla="*/ 457 w 536"/>
                <a:gd name="T63" fmla="*/ 458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6" h="541">
                  <a:moveTo>
                    <a:pt x="483" y="0"/>
                  </a:moveTo>
                  <a:lnTo>
                    <a:pt x="51" y="0"/>
                  </a:lnTo>
                  <a:cubicBezTo>
                    <a:pt x="26" y="0"/>
                    <a:pt x="0" y="26"/>
                    <a:pt x="0" y="57"/>
                  </a:cubicBezTo>
                  <a:lnTo>
                    <a:pt x="0" y="484"/>
                  </a:lnTo>
                  <a:cubicBezTo>
                    <a:pt x="0" y="514"/>
                    <a:pt x="26" y="540"/>
                    <a:pt x="51" y="540"/>
                  </a:cubicBezTo>
                  <a:lnTo>
                    <a:pt x="483" y="540"/>
                  </a:lnTo>
                  <a:cubicBezTo>
                    <a:pt x="514" y="540"/>
                    <a:pt x="535" y="514"/>
                    <a:pt x="535" y="484"/>
                  </a:cubicBezTo>
                  <a:lnTo>
                    <a:pt x="535" y="57"/>
                  </a:lnTo>
                  <a:cubicBezTo>
                    <a:pt x="535" y="26"/>
                    <a:pt x="514" y="0"/>
                    <a:pt x="483" y="0"/>
                  </a:cubicBezTo>
                  <a:close/>
                  <a:moveTo>
                    <a:pt x="159" y="458"/>
                  </a:moveTo>
                  <a:lnTo>
                    <a:pt x="82" y="458"/>
                  </a:lnTo>
                  <a:lnTo>
                    <a:pt x="82" y="216"/>
                  </a:lnTo>
                  <a:lnTo>
                    <a:pt x="159" y="216"/>
                  </a:lnTo>
                  <a:lnTo>
                    <a:pt x="159" y="458"/>
                  </a:lnTo>
                  <a:close/>
                  <a:moveTo>
                    <a:pt x="118" y="170"/>
                  </a:moveTo>
                  <a:cubicBezTo>
                    <a:pt x="93" y="170"/>
                    <a:pt x="72" y="150"/>
                    <a:pt x="72" y="124"/>
                  </a:cubicBezTo>
                  <a:cubicBezTo>
                    <a:pt x="72" y="98"/>
                    <a:pt x="90" y="72"/>
                    <a:pt x="118" y="72"/>
                  </a:cubicBezTo>
                  <a:cubicBezTo>
                    <a:pt x="147" y="72"/>
                    <a:pt x="170" y="98"/>
                    <a:pt x="170" y="124"/>
                  </a:cubicBezTo>
                  <a:cubicBezTo>
                    <a:pt x="170" y="150"/>
                    <a:pt x="149" y="170"/>
                    <a:pt x="118" y="170"/>
                  </a:cubicBezTo>
                  <a:close/>
                  <a:moveTo>
                    <a:pt x="457" y="458"/>
                  </a:moveTo>
                  <a:lnTo>
                    <a:pt x="375" y="458"/>
                  </a:lnTo>
                  <a:lnTo>
                    <a:pt x="375" y="314"/>
                  </a:lnTo>
                  <a:cubicBezTo>
                    <a:pt x="375" y="293"/>
                    <a:pt x="355" y="278"/>
                    <a:pt x="334" y="278"/>
                  </a:cubicBezTo>
                  <a:cubicBezTo>
                    <a:pt x="314" y="278"/>
                    <a:pt x="293" y="293"/>
                    <a:pt x="293" y="314"/>
                  </a:cubicBezTo>
                  <a:lnTo>
                    <a:pt x="293" y="458"/>
                  </a:lnTo>
                  <a:lnTo>
                    <a:pt x="216" y="458"/>
                  </a:lnTo>
                  <a:lnTo>
                    <a:pt x="216" y="216"/>
                  </a:lnTo>
                  <a:lnTo>
                    <a:pt x="293" y="216"/>
                  </a:lnTo>
                  <a:lnTo>
                    <a:pt x="293" y="247"/>
                  </a:lnTo>
                  <a:cubicBezTo>
                    <a:pt x="308" y="227"/>
                    <a:pt x="339" y="211"/>
                    <a:pt x="360" y="211"/>
                  </a:cubicBezTo>
                  <a:cubicBezTo>
                    <a:pt x="411" y="211"/>
                    <a:pt x="457" y="252"/>
                    <a:pt x="457" y="304"/>
                  </a:cubicBezTo>
                  <a:lnTo>
                    <a:pt x="457" y="458"/>
                  </a:lnTo>
                  <a:close/>
                </a:path>
              </a:pathLst>
            </a:custGeom>
            <a:solidFill>
              <a:srgbClr val="FFFFFF">
                <a:alpha val="60000"/>
              </a:srgbClr>
            </a:solidFill>
            <a:ln>
              <a:noFill/>
            </a:ln>
            <a:effectLst/>
          </p:spPr>
          <p:txBody>
            <a:bodyPr wrap="none" anchor="ctr"/>
            <a:lstStyle/>
            <a:p>
              <a:endParaRPr lang="en-US"/>
            </a:p>
          </p:txBody>
        </p:sp>
        <p:sp>
          <p:nvSpPr>
            <p:cNvPr id="40" name="Freeform 33"/>
            <p:cNvSpPr>
              <a:spLocks noChangeAspect="1" noChangeArrowheads="1"/>
            </p:cNvSpPr>
            <p:nvPr/>
          </p:nvSpPr>
          <p:spPr bwMode="auto">
            <a:xfrm>
              <a:off x="1602680" y="5939047"/>
              <a:ext cx="362785" cy="365760"/>
            </a:xfrm>
            <a:custGeom>
              <a:avLst/>
              <a:gdLst>
                <a:gd name="T0" fmla="*/ 483 w 540"/>
                <a:gd name="T1" fmla="*/ 0 h 541"/>
                <a:gd name="T2" fmla="*/ 56 w 540"/>
                <a:gd name="T3" fmla="*/ 0 h 541"/>
                <a:gd name="T4" fmla="*/ 0 w 540"/>
                <a:gd name="T5" fmla="*/ 57 h 541"/>
                <a:gd name="T6" fmla="*/ 0 w 540"/>
                <a:gd name="T7" fmla="*/ 484 h 541"/>
                <a:gd name="T8" fmla="*/ 56 w 540"/>
                <a:gd name="T9" fmla="*/ 540 h 541"/>
                <a:gd name="T10" fmla="*/ 483 w 540"/>
                <a:gd name="T11" fmla="*/ 540 h 541"/>
                <a:gd name="T12" fmla="*/ 539 w 540"/>
                <a:gd name="T13" fmla="*/ 484 h 541"/>
                <a:gd name="T14" fmla="*/ 539 w 540"/>
                <a:gd name="T15" fmla="*/ 57 h 541"/>
                <a:gd name="T16" fmla="*/ 483 w 540"/>
                <a:gd name="T17" fmla="*/ 0 h 541"/>
                <a:gd name="T18" fmla="*/ 375 w 540"/>
                <a:gd name="T19" fmla="*/ 242 h 541"/>
                <a:gd name="T20" fmla="*/ 298 w 540"/>
                <a:gd name="T21" fmla="*/ 242 h 541"/>
                <a:gd name="T22" fmla="*/ 298 w 540"/>
                <a:gd name="T23" fmla="*/ 350 h 541"/>
                <a:gd name="T24" fmla="*/ 323 w 540"/>
                <a:gd name="T25" fmla="*/ 381 h 541"/>
                <a:gd name="T26" fmla="*/ 375 w 540"/>
                <a:gd name="T27" fmla="*/ 381 h 541"/>
                <a:gd name="T28" fmla="*/ 375 w 540"/>
                <a:gd name="T29" fmla="*/ 458 h 541"/>
                <a:gd name="T30" fmla="*/ 318 w 540"/>
                <a:gd name="T31" fmla="*/ 463 h 541"/>
                <a:gd name="T32" fmla="*/ 215 w 540"/>
                <a:gd name="T33" fmla="*/ 370 h 541"/>
                <a:gd name="T34" fmla="*/ 215 w 540"/>
                <a:gd name="T35" fmla="*/ 242 h 541"/>
                <a:gd name="T36" fmla="*/ 159 w 540"/>
                <a:gd name="T37" fmla="*/ 242 h 541"/>
                <a:gd name="T38" fmla="*/ 159 w 540"/>
                <a:gd name="T39" fmla="*/ 170 h 541"/>
                <a:gd name="T40" fmla="*/ 236 w 540"/>
                <a:gd name="T41" fmla="*/ 83 h 541"/>
                <a:gd name="T42" fmla="*/ 298 w 540"/>
                <a:gd name="T43" fmla="*/ 83 h 541"/>
                <a:gd name="T44" fmla="*/ 298 w 540"/>
                <a:gd name="T45" fmla="*/ 165 h 541"/>
                <a:gd name="T46" fmla="*/ 375 w 540"/>
                <a:gd name="T47" fmla="*/ 165 h 541"/>
                <a:gd name="T48" fmla="*/ 375 w 540"/>
                <a:gd name="T49" fmla="*/ 242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0" h="541">
                  <a:moveTo>
                    <a:pt x="483" y="0"/>
                  </a:moveTo>
                  <a:lnTo>
                    <a:pt x="56" y="0"/>
                  </a:lnTo>
                  <a:cubicBezTo>
                    <a:pt x="25" y="0"/>
                    <a:pt x="0" y="26"/>
                    <a:pt x="0" y="57"/>
                  </a:cubicBezTo>
                  <a:lnTo>
                    <a:pt x="0" y="484"/>
                  </a:lnTo>
                  <a:cubicBezTo>
                    <a:pt x="0" y="514"/>
                    <a:pt x="25" y="540"/>
                    <a:pt x="56" y="540"/>
                  </a:cubicBezTo>
                  <a:lnTo>
                    <a:pt x="483" y="540"/>
                  </a:lnTo>
                  <a:cubicBezTo>
                    <a:pt x="513" y="540"/>
                    <a:pt x="539" y="514"/>
                    <a:pt x="539" y="484"/>
                  </a:cubicBezTo>
                  <a:lnTo>
                    <a:pt x="539" y="57"/>
                  </a:lnTo>
                  <a:cubicBezTo>
                    <a:pt x="539" y="26"/>
                    <a:pt x="513" y="0"/>
                    <a:pt x="483" y="0"/>
                  </a:cubicBezTo>
                  <a:close/>
                  <a:moveTo>
                    <a:pt x="375" y="242"/>
                  </a:moveTo>
                  <a:lnTo>
                    <a:pt x="298" y="242"/>
                  </a:lnTo>
                  <a:lnTo>
                    <a:pt x="298" y="350"/>
                  </a:lnTo>
                  <a:cubicBezTo>
                    <a:pt x="298" y="365"/>
                    <a:pt x="298" y="381"/>
                    <a:pt x="323" y="381"/>
                  </a:cubicBezTo>
                  <a:lnTo>
                    <a:pt x="375" y="381"/>
                  </a:lnTo>
                  <a:lnTo>
                    <a:pt x="375" y="458"/>
                  </a:lnTo>
                  <a:cubicBezTo>
                    <a:pt x="375" y="458"/>
                    <a:pt x="349" y="463"/>
                    <a:pt x="318" y="463"/>
                  </a:cubicBezTo>
                  <a:cubicBezTo>
                    <a:pt x="251" y="463"/>
                    <a:pt x="215" y="417"/>
                    <a:pt x="215" y="370"/>
                  </a:cubicBezTo>
                  <a:lnTo>
                    <a:pt x="215" y="242"/>
                  </a:lnTo>
                  <a:lnTo>
                    <a:pt x="159" y="242"/>
                  </a:lnTo>
                  <a:lnTo>
                    <a:pt x="159" y="170"/>
                  </a:lnTo>
                  <a:cubicBezTo>
                    <a:pt x="226" y="165"/>
                    <a:pt x="231" y="114"/>
                    <a:pt x="236" y="83"/>
                  </a:cubicBezTo>
                  <a:lnTo>
                    <a:pt x="298" y="83"/>
                  </a:lnTo>
                  <a:lnTo>
                    <a:pt x="298" y="165"/>
                  </a:lnTo>
                  <a:lnTo>
                    <a:pt x="375" y="165"/>
                  </a:lnTo>
                  <a:lnTo>
                    <a:pt x="375" y="242"/>
                  </a:lnTo>
                  <a:close/>
                </a:path>
              </a:pathLst>
            </a:custGeom>
            <a:solidFill>
              <a:srgbClr val="FFFFFF">
                <a:alpha val="60000"/>
              </a:srgbClr>
            </a:solidFill>
            <a:ln>
              <a:noFill/>
            </a:ln>
            <a:effectLst/>
          </p:spPr>
          <p:txBody>
            <a:bodyPr wrap="none" anchor="ctr"/>
            <a:lstStyle/>
            <a:p>
              <a:endParaRPr lang="en-US"/>
            </a:p>
          </p:txBody>
        </p:sp>
      </p:grpSp>
      <p:sp>
        <p:nvSpPr>
          <p:cNvPr id="41" name="Text Placeholder 3"/>
          <p:cNvSpPr txBox="1">
            <a:spLocks/>
          </p:cNvSpPr>
          <p:nvPr/>
        </p:nvSpPr>
        <p:spPr>
          <a:xfrm>
            <a:off x="999067" y="4526237"/>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67" b="1" kern="1200" baseline="0">
                <a:solidFill>
                  <a:schemeClr val="tx1">
                    <a:lumMod val="65000"/>
                    <a:lumOff val="35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65000"/>
                  </a:schemeClr>
                </a:solidFill>
              </a:rPr>
              <a:t>James Sager</a:t>
            </a:r>
          </a:p>
        </p:txBody>
      </p:sp>
      <p:sp>
        <p:nvSpPr>
          <p:cNvPr id="42" name="Text Placeholder 3"/>
          <p:cNvSpPr txBox="1">
            <a:spLocks/>
          </p:cNvSpPr>
          <p:nvPr/>
        </p:nvSpPr>
        <p:spPr>
          <a:xfrm flipH="1">
            <a:off x="999067" y="4876241"/>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75000"/>
                  </a:schemeClr>
                </a:solidFill>
              </a:rPr>
              <a:t>Developer</a:t>
            </a:r>
          </a:p>
        </p:txBody>
      </p:sp>
      <p:cxnSp>
        <p:nvCxnSpPr>
          <p:cNvPr id="43" name="Straight Connector 42"/>
          <p:cNvCxnSpPr/>
          <p:nvPr/>
        </p:nvCxnSpPr>
        <p:spPr>
          <a:xfrm>
            <a:off x="846667" y="4841072"/>
            <a:ext cx="2438400" cy="2117"/>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4" name="Text Placeholder 3"/>
          <p:cNvSpPr txBox="1">
            <a:spLocks/>
          </p:cNvSpPr>
          <p:nvPr/>
        </p:nvSpPr>
        <p:spPr>
          <a:xfrm>
            <a:off x="846667" y="5208395"/>
            <a:ext cx="2438400" cy="689707"/>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sz="1200">
                <a:solidFill>
                  <a:schemeClr val="bg1">
                    <a:lumMod val="85000"/>
                  </a:schemeClr>
                </a:solidFill>
              </a:rPr>
              <a:t>Lorem ipsum dolor sit amet, consectetur adipiscing elit, sed do eiusmod tempor incididunt ut labore et dolore.</a:t>
            </a:r>
            <a:endParaRPr lang="en-US" sz="1200" dirty="0">
              <a:solidFill>
                <a:schemeClr val="bg1">
                  <a:lumMod val="85000"/>
                </a:schemeClr>
              </a:solidFill>
            </a:endParaRPr>
          </a:p>
        </p:txBody>
      </p:sp>
      <p:grpSp>
        <p:nvGrpSpPr>
          <p:cNvPr id="45" name="Group 44"/>
          <p:cNvGrpSpPr/>
          <p:nvPr/>
        </p:nvGrpSpPr>
        <p:grpSpPr>
          <a:xfrm>
            <a:off x="3725094" y="5964084"/>
            <a:ext cx="2114814" cy="372724"/>
            <a:chOff x="721269" y="5939047"/>
            <a:chExt cx="2114814" cy="372724"/>
          </a:xfrm>
        </p:grpSpPr>
        <p:sp>
          <p:nvSpPr>
            <p:cNvPr id="46" name="Freeform 32"/>
            <p:cNvSpPr>
              <a:spLocks noChangeAspect="1" noChangeArrowheads="1"/>
            </p:cNvSpPr>
            <p:nvPr/>
          </p:nvSpPr>
          <p:spPr bwMode="auto">
            <a:xfrm>
              <a:off x="1162819" y="5939047"/>
              <a:ext cx="365760" cy="365760"/>
            </a:xfrm>
            <a:custGeom>
              <a:avLst/>
              <a:gdLst>
                <a:gd name="T0" fmla="*/ 489 w 541"/>
                <a:gd name="T1" fmla="*/ 0 h 541"/>
                <a:gd name="T2" fmla="*/ 57 w 541"/>
                <a:gd name="T3" fmla="*/ 0 h 541"/>
                <a:gd name="T4" fmla="*/ 0 w 541"/>
                <a:gd name="T5" fmla="*/ 57 h 541"/>
                <a:gd name="T6" fmla="*/ 0 w 541"/>
                <a:gd name="T7" fmla="*/ 484 h 541"/>
                <a:gd name="T8" fmla="*/ 57 w 541"/>
                <a:gd name="T9" fmla="*/ 540 h 541"/>
                <a:gd name="T10" fmla="*/ 489 w 541"/>
                <a:gd name="T11" fmla="*/ 540 h 541"/>
                <a:gd name="T12" fmla="*/ 540 w 541"/>
                <a:gd name="T13" fmla="*/ 484 h 541"/>
                <a:gd name="T14" fmla="*/ 540 w 541"/>
                <a:gd name="T15" fmla="*/ 57 h 541"/>
                <a:gd name="T16" fmla="*/ 489 w 541"/>
                <a:gd name="T17" fmla="*/ 0 h 541"/>
                <a:gd name="T18" fmla="*/ 298 w 541"/>
                <a:gd name="T19" fmla="*/ 386 h 541"/>
                <a:gd name="T20" fmla="*/ 242 w 541"/>
                <a:gd name="T21" fmla="*/ 360 h 541"/>
                <a:gd name="T22" fmla="*/ 216 w 541"/>
                <a:gd name="T23" fmla="*/ 448 h 541"/>
                <a:gd name="T24" fmla="*/ 211 w 541"/>
                <a:gd name="T25" fmla="*/ 453 h 541"/>
                <a:gd name="T26" fmla="*/ 185 w 541"/>
                <a:gd name="T27" fmla="*/ 463 h 541"/>
                <a:gd name="T28" fmla="*/ 160 w 541"/>
                <a:gd name="T29" fmla="*/ 432 h 541"/>
                <a:gd name="T30" fmla="*/ 160 w 541"/>
                <a:gd name="T31" fmla="*/ 432 h 541"/>
                <a:gd name="T32" fmla="*/ 160 w 541"/>
                <a:gd name="T33" fmla="*/ 432 h 541"/>
                <a:gd name="T34" fmla="*/ 160 w 541"/>
                <a:gd name="T35" fmla="*/ 427 h 541"/>
                <a:gd name="T36" fmla="*/ 211 w 541"/>
                <a:gd name="T37" fmla="*/ 278 h 541"/>
                <a:gd name="T38" fmla="*/ 206 w 541"/>
                <a:gd name="T39" fmla="*/ 237 h 541"/>
                <a:gd name="T40" fmla="*/ 252 w 541"/>
                <a:gd name="T41" fmla="*/ 175 h 541"/>
                <a:gd name="T42" fmla="*/ 288 w 541"/>
                <a:gd name="T43" fmla="*/ 211 h 541"/>
                <a:gd name="T44" fmla="*/ 262 w 541"/>
                <a:gd name="T45" fmla="*/ 293 h 541"/>
                <a:gd name="T46" fmla="*/ 298 w 541"/>
                <a:gd name="T47" fmla="*/ 329 h 541"/>
                <a:gd name="T48" fmla="*/ 386 w 541"/>
                <a:gd name="T49" fmla="*/ 237 h 541"/>
                <a:gd name="T50" fmla="*/ 273 w 541"/>
                <a:gd name="T51" fmla="*/ 129 h 541"/>
                <a:gd name="T52" fmla="*/ 160 w 541"/>
                <a:gd name="T53" fmla="*/ 237 h 541"/>
                <a:gd name="T54" fmla="*/ 170 w 541"/>
                <a:gd name="T55" fmla="*/ 288 h 541"/>
                <a:gd name="T56" fmla="*/ 175 w 541"/>
                <a:gd name="T57" fmla="*/ 299 h 541"/>
                <a:gd name="T58" fmla="*/ 149 w 541"/>
                <a:gd name="T59" fmla="*/ 329 h 541"/>
                <a:gd name="T60" fmla="*/ 124 w 541"/>
                <a:gd name="T61" fmla="*/ 314 h 541"/>
                <a:gd name="T62" fmla="*/ 103 w 541"/>
                <a:gd name="T63" fmla="*/ 232 h 541"/>
                <a:gd name="T64" fmla="*/ 268 w 541"/>
                <a:gd name="T65" fmla="*/ 72 h 541"/>
                <a:gd name="T66" fmla="*/ 437 w 541"/>
                <a:gd name="T67" fmla="*/ 232 h 541"/>
                <a:gd name="T68" fmla="*/ 298 w 541"/>
                <a:gd name="T69" fmla="*/ 386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1" h="541">
                  <a:moveTo>
                    <a:pt x="489" y="0"/>
                  </a:moveTo>
                  <a:lnTo>
                    <a:pt x="57" y="0"/>
                  </a:lnTo>
                  <a:cubicBezTo>
                    <a:pt x="26" y="0"/>
                    <a:pt x="0" y="26"/>
                    <a:pt x="0" y="57"/>
                  </a:cubicBezTo>
                  <a:lnTo>
                    <a:pt x="0" y="484"/>
                  </a:lnTo>
                  <a:cubicBezTo>
                    <a:pt x="0" y="514"/>
                    <a:pt x="26" y="540"/>
                    <a:pt x="57" y="540"/>
                  </a:cubicBezTo>
                  <a:lnTo>
                    <a:pt x="489" y="540"/>
                  </a:lnTo>
                  <a:cubicBezTo>
                    <a:pt x="514" y="540"/>
                    <a:pt x="540" y="514"/>
                    <a:pt x="540" y="484"/>
                  </a:cubicBezTo>
                  <a:lnTo>
                    <a:pt x="540" y="57"/>
                  </a:lnTo>
                  <a:cubicBezTo>
                    <a:pt x="540" y="26"/>
                    <a:pt x="514" y="0"/>
                    <a:pt x="489" y="0"/>
                  </a:cubicBezTo>
                  <a:close/>
                  <a:moveTo>
                    <a:pt x="298" y="386"/>
                  </a:moveTo>
                  <a:cubicBezTo>
                    <a:pt x="278" y="386"/>
                    <a:pt x="257" y="376"/>
                    <a:pt x="242" y="360"/>
                  </a:cubicBezTo>
                  <a:lnTo>
                    <a:pt x="216" y="448"/>
                  </a:lnTo>
                  <a:lnTo>
                    <a:pt x="211" y="453"/>
                  </a:lnTo>
                  <a:cubicBezTo>
                    <a:pt x="206" y="458"/>
                    <a:pt x="201" y="463"/>
                    <a:pt x="185" y="463"/>
                  </a:cubicBezTo>
                  <a:cubicBezTo>
                    <a:pt x="170" y="463"/>
                    <a:pt x="160" y="453"/>
                    <a:pt x="160" y="432"/>
                  </a:cubicBezTo>
                  <a:lnTo>
                    <a:pt x="160" y="432"/>
                  </a:lnTo>
                  <a:lnTo>
                    <a:pt x="160" y="432"/>
                  </a:lnTo>
                  <a:lnTo>
                    <a:pt x="160" y="427"/>
                  </a:lnTo>
                  <a:lnTo>
                    <a:pt x="211" y="278"/>
                  </a:lnTo>
                  <a:cubicBezTo>
                    <a:pt x="211" y="278"/>
                    <a:pt x="206" y="263"/>
                    <a:pt x="206" y="237"/>
                  </a:cubicBezTo>
                  <a:cubicBezTo>
                    <a:pt x="206" y="191"/>
                    <a:pt x="227" y="175"/>
                    <a:pt x="252" y="175"/>
                  </a:cubicBezTo>
                  <a:cubicBezTo>
                    <a:pt x="268" y="175"/>
                    <a:pt x="288" y="185"/>
                    <a:pt x="288" y="211"/>
                  </a:cubicBezTo>
                  <a:cubicBezTo>
                    <a:pt x="288" y="247"/>
                    <a:pt x="262" y="268"/>
                    <a:pt x="262" y="293"/>
                  </a:cubicBezTo>
                  <a:cubicBezTo>
                    <a:pt x="262" y="309"/>
                    <a:pt x="278" y="329"/>
                    <a:pt x="298" y="329"/>
                  </a:cubicBezTo>
                  <a:cubicBezTo>
                    <a:pt x="360" y="329"/>
                    <a:pt x="386" y="278"/>
                    <a:pt x="386" y="237"/>
                  </a:cubicBezTo>
                  <a:cubicBezTo>
                    <a:pt x="386" y="175"/>
                    <a:pt x="334" y="129"/>
                    <a:pt x="273" y="129"/>
                  </a:cubicBezTo>
                  <a:cubicBezTo>
                    <a:pt x="211" y="129"/>
                    <a:pt x="160" y="175"/>
                    <a:pt x="160" y="237"/>
                  </a:cubicBezTo>
                  <a:cubicBezTo>
                    <a:pt x="160" y="252"/>
                    <a:pt x="165" y="273"/>
                    <a:pt x="170" y="288"/>
                  </a:cubicBezTo>
                  <a:cubicBezTo>
                    <a:pt x="175" y="293"/>
                    <a:pt x="175" y="293"/>
                    <a:pt x="175" y="299"/>
                  </a:cubicBezTo>
                  <a:cubicBezTo>
                    <a:pt x="175" y="314"/>
                    <a:pt x="165" y="329"/>
                    <a:pt x="149" y="329"/>
                  </a:cubicBezTo>
                  <a:cubicBezTo>
                    <a:pt x="139" y="329"/>
                    <a:pt x="129" y="324"/>
                    <a:pt x="124" y="314"/>
                  </a:cubicBezTo>
                  <a:cubicBezTo>
                    <a:pt x="108" y="288"/>
                    <a:pt x="103" y="263"/>
                    <a:pt x="103" y="232"/>
                  </a:cubicBezTo>
                  <a:cubicBezTo>
                    <a:pt x="103" y="144"/>
                    <a:pt x="175" y="72"/>
                    <a:pt x="268" y="72"/>
                  </a:cubicBezTo>
                  <a:cubicBezTo>
                    <a:pt x="360" y="72"/>
                    <a:pt x="437" y="144"/>
                    <a:pt x="437" y="232"/>
                  </a:cubicBezTo>
                  <a:cubicBezTo>
                    <a:pt x="437" y="309"/>
                    <a:pt x="396" y="386"/>
                    <a:pt x="298" y="386"/>
                  </a:cubicBezTo>
                  <a:close/>
                </a:path>
              </a:pathLst>
            </a:custGeom>
            <a:solidFill>
              <a:srgbClr val="FFFFFF">
                <a:alpha val="60000"/>
              </a:srgbClr>
            </a:solidFill>
            <a:ln>
              <a:noFill/>
            </a:ln>
            <a:effectLst/>
          </p:spPr>
          <p:txBody>
            <a:bodyPr wrap="none" anchor="ctr"/>
            <a:lstStyle/>
            <a:p>
              <a:endParaRPr lang="en-US"/>
            </a:p>
          </p:txBody>
        </p:sp>
        <p:sp>
          <p:nvSpPr>
            <p:cNvPr id="47" name="Freeform 28"/>
            <p:cNvSpPr>
              <a:spLocks noChangeAspect="1" noChangeArrowheads="1"/>
            </p:cNvSpPr>
            <p:nvPr/>
          </p:nvSpPr>
          <p:spPr bwMode="auto">
            <a:xfrm>
              <a:off x="721269" y="5939047"/>
              <a:ext cx="362787" cy="365760"/>
            </a:xfrm>
            <a:custGeom>
              <a:avLst/>
              <a:gdLst>
                <a:gd name="T0" fmla="*/ 483 w 540"/>
                <a:gd name="T1" fmla="*/ 0 h 541"/>
                <a:gd name="T2" fmla="*/ 56 w 540"/>
                <a:gd name="T3" fmla="*/ 0 h 541"/>
                <a:gd name="T4" fmla="*/ 0 w 540"/>
                <a:gd name="T5" fmla="*/ 57 h 541"/>
                <a:gd name="T6" fmla="*/ 0 w 540"/>
                <a:gd name="T7" fmla="*/ 483 h 541"/>
                <a:gd name="T8" fmla="*/ 56 w 540"/>
                <a:gd name="T9" fmla="*/ 540 h 541"/>
                <a:gd name="T10" fmla="*/ 483 w 540"/>
                <a:gd name="T11" fmla="*/ 540 h 541"/>
                <a:gd name="T12" fmla="*/ 539 w 540"/>
                <a:gd name="T13" fmla="*/ 483 h 541"/>
                <a:gd name="T14" fmla="*/ 539 w 540"/>
                <a:gd name="T15" fmla="*/ 57 h 541"/>
                <a:gd name="T16" fmla="*/ 483 w 540"/>
                <a:gd name="T17" fmla="*/ 0 h 541"/>
                <a:gd name="T18" fmla="*/ 457 w 540"/>
                <a:gd name="T19" fmla="*/ 57 h 541"/>
                <a:gd name="T20" fmla="*/ 457 w 540"/>
                <a:gd name="T21" fmla="*/ 139 h 541"/>
                <a:gd name="T22" fmla="*/ 405 w 540"/>
                <a:gd name="T23" fmla="*/ 139 h 541"/>
                <a:gd name="T24" fmla="*/ 375 w 540"/>
                <a:gd name="T25" fmla="*/ 165 h 541"/>
                <a:gd name="T26" fmla="*/ 375 w 540"/>
                <a:gd name="T27" fmla="*/ 216 h 541"/>
                <a:gd name="T28" fmla="*/ 457 w 540"/>
                <a:gd name="T29" fmla="*/ 216 h 541"/>
                <a:gd name="T30" fmla="*/ 457 w 540"/>
                <a:gd name="T31" fmla="*/ 298 h 541"/>
                <a:gd name="T32" fmla="*/ 375 w 540"/>
                <a:gd name="T33" fmla="*/ 298 h 541"/>
                <a:gd name="T34" fmla="*/ 375 w 540"/>
                <a:gd name="T35" fmla="*/ 483 h 541"/>
                <a:gd name="T36" fmla="*/ 298 w 540"/>
                <a:gd name="T37" fmla="*/ 483 h 541"/>
                <a:gd name="T38" fmla="*/ 298 w 540"/>
                <a:gd name="T39" fmla="*/ 298 h 541"/>
                <a:gd name="T40" fmla="*/ 241 w 540"/>
                <a:gd name="T41" fmla="*/ 298 h 541"/>
                <a:gd name="T42" fmla="*/ 241 w 540"/>
                <a:gd name="T43" fmla="*/ 216 h 541"/>
                <a:gd name="T44" fmla="*/ 298 w 540"/>
                <a:gd name="T45" fmla="*/ 216 h 541"/>
                <a:gd name="T46" fmla="*/ 298 w 540"/>
                <a:gd name="T47" fmla="*/ 149 h 541"/>
                <a:gd name="T48" fmla="*/ 390 w 540"/>
                <a:gd name="T49" fmla="*/ 57 h 541"/>
                <a:gd name="T50" fmla="*/ 457 w 540"/>
                <a:gd name="T51" fmla="*/ 5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541">
                  <a:moveTo>
                    <a:pt x="483" y="0"/>
                  </a:moveTo>
                  <a:lnTo>
                    <a:pt x="56" y="0"/>
                  </a:lnTo>
                  <a:cubicBezTo>
                    <a:pt x="25" y="0"/>
                    <a:pt x="0" y="26"/>
                    <a:pt x="0" y="57"/>
                  </a:cubicBezTo>
                  <a:lnTo>
                    <a:pt x="0" y="483"/>
                  </a:lnTo>
                  <a:cubicBezTo>
                    <a:pt x="0" y="514"/>
                    <a:pt x="25" y="540"/>
                    <a:pt x="56" y="540"/>
                  </a:cubicBezTo>
                  <a:lnTo>
                    <a:pt x="483" y="540"/>
                  </a:lnTo>
                  <a:cubicBezTo>
                    <a:pt x="513" y="540"/>
                    <a:pt x="539" y="514"/>
                    <a:pt x="539" y="483"/>
                  </a:cubicBezTo>
                  <a:lnTo>
                    <a:pt x="539" y="57"/>
                  </a:lnTo>
                  <a:cubicBezTo>
                    <a:pt x="539" y="26"/>
                    <a:pt x="513" y="0"/>
                    <a:pt x="483" y="0"/>
                  </a:cubicBezTo>
                  <a:close/>
                  <a:moveTo>
                    <a:pt x="457" y="57"/>
                  </a:moveTo>
                  <a:lnTo>
                    <a:pt x="457" y="139"/>
                  </a:lnTo>
                  <a:lnTo>
                    <a:pt x="405" y="139"/>
                  </a:lnTo>
                  <a:cubicBezTo>
                    <a:pt x="385" y="139"/>
                    <a:pt x="375" y="149"/>
                    <a:pt x="375" y="165"/>
                  </a:cubicBezTo>
                  <a:lnTo>
                    <a:pt x="375" y="216"/>
                  </a:lnTo>
                  <a:lnTo>
                    <a:pt x="457" y="216"/>
                  </a:lnTo>
                  <a:lnTo>
                    <a:pt x="457" y="298"/>
                  </a:lnTo>
                  <a:lnTo>
                    <a:pt x="375" y="298"/>
                  </a:lnTo>
                  <a:lnTo>
                    <a:pt x="375" y="483"/>
                  </a:lnTo>
                  <a:lnTo>
                    <a:pt x="298" y="483"/>
                  </a:lnTo>
                  <a:lnTo>
                    <a:pt x="298" y="298"/>
                  </a:lnTo>
                  <a:lnTo>
                    <a:pt x="241" y="298"/>
                  </a:lnTo>
                  <a:lnTo>
                    <a:pt x="241" y="216"/>
                  </a:lnTo>
                  <a:lnTo>
                    <a:pt x="298" y="216"/>
                  </a:lnTo>
                  <a:lnTo>
                    <a:pt x="298" y="149"/>
                  </a:lnTo>
                  <a:cubicBezTo>
                    <a:pt x="298" y="98"/>
                    <a:pt x="339" y="57"/>
                    <a:pt x="390" y="57"/>
                  </a:cubicBezTo>
                  <a:lnTo>
                    <a:pt x="457" y="57"/>
                  </a:lnTo>
                  <a:close/>
                </a:path>
              </a:pathLst>
            </a:custGeom>
            <a:solidFill>
              <a:srgbClr val="FFFFFF">
                <a:alpha val="60000"/>
              </a:srgbClr>
            </a:solidFill>
            <a:ln>
              <a:noFill/>
            </a:ln>
            <a:effectLst/>
          </p:spPr>
          <p:txBody>
            <a:bodyPr wrap="none" anchor="ctr"/>
            <a:lstStyle/>
            <a:p>
              <a:endParaRPr lang="en-US"/>
            </a:p>
          </p:txBody>
        </p:sp>
        <p:sp>
          <p:nvSpPr>
            <p:cNvPr id="48" name="Freeform 29"/>
            <p:cNvSpPr>
              <a:spLocks noChangeAspect="1" noChangeArrowheads="1"/>
            </p:cNvSpPr>
            <p:nvPr/>
          </p:nvSpPr>
          <p:spPr bwMode="auto">
            <a:xfrm>
              <a:off x="2039566" y="5942529"/>
              <a:ext cx="362785" cy="365760"/>
            </a:xfrm>
            <a:custGeom>
              <a:avLst/>
              <a:gdLst>
                <a:gd name="T0" fmla="*/ 252 w 540"/>
                <a:gd name="T1" fmla="*/ 185 h 541"/>
                <a:gd name="T2" fmla="*/ 195 w 540"/>
                <a:gd name="T3" fmla="*/ 108 h 541"/>
                <a:gd name="T4" fmla="*/ 159 w 540"/>
                <a:gd name="T5" fmla="*/ 155 h 541"/>
                <a:gd name="T6" fmla="*/ 211 w 540"/>
                <a:gd name="T7" fmla="*/ 232 h 541"/>
                <a:gd name="T8" fmla="*/ 252 w 540"/>
                <a:gd name="T9" fmla="*/ 185 h 541"/>
                <a:gd name="T10" fmla="*/ 231 w 540"/>
                <a:gd name="T11" fmla="*/ 319 h 541"/>
                <a:gd name="T12" fmla="*/ 226 w 540"/>
                <a:gd name="T13" fmla="*/ 319 h 541"/>
                <a:gd name="T14" fmla="*/ 226 w 540"/>
                <a:gd name="T15" fmla="*/ 319 h 541"/>
                <a:gd name="T16" fmla="*/ 175 w 540"/>
                <a:gd name="T17" fmla="*/ 329 h 541"/>
                <a:gd name="T18" fmla="*/ 139 w 540"/>
                <a:gd name="T19" fmla="*/ 370 h 541"/>
                <a:gd name="T20" fmla="*/ 216 w 540"/>
                <a:gd name="T21" fmla="*/ 432 h 541"/>
                <a:gd name="T22" fmla="*/ 282 w 540"/>
                <a:gd name="T23" fmla="*/ 381 h 541"/>
                <a:gd name="T24" fmla="*/ 231 w 540"/>
                <a:gd name="T25" fmla="*/ 319 h 541"/>
                <a:gd name="T26" fmla="*/ 488 w 540"/>
                <a:gd name="T27" fmla="*/ 0 h 541"/>
                <a:gd name="T28" fmla="*/ 56 w 540"/>
                <a:gd name="T29" fmla="*/ 0 h 541"/>
                <a:gd name="T30" fmla="*/ 0 w 540"/>
                <a:gd name="T31" fmla="*/ 57 h 541"/>
                <a:gd name="T32" fmla="*/ 0 w 540"/>
                <a:gd name="T33" fmla="*/ 484 h 541"/>
                <a:gd name="T34" fmla="*/ 56 w 540"/>
                <a:gd name="T35" fmla="*/ 540 h 541"/>
                <a:gd name="T36" fmla="*/ 488 w 540"/>
                <a:gd name="T37" fmla="*/ 540 h 541"/>
                <a:gd name="T38" fmla="*/ 539 w 540"/>
                <a:gd name="T39" fmla="*/ 484 h 541"/>
                <a:gd name="T40" fmla="*/ 539 w 540"/>
                <a:gd name="T41" fmla="*/ 57 h 541"/>
                <a:gd name="T42" fmla="*/ 488 w 540"/>
                <a:gd name="T43" fmla="*/ 0 h 541"/>
                <a:gd name="T44" fmla="*/ 195 w 540"/>
                <a:gd name="T45" fmla="*/ 463 h 541"/>
                <a:gd name="T46" fmla="*/ 82 w 540"/>
                <a:gd name="T47" fmla="*/ 386 h 541"/>
                <a:gd name="T48" fmla="*/ 123 w 540"/>
                <a:gd name="T49" fmla="*/ 319 h 541"/>
                <a:gd name="T50" fmla="*/ 205 w 540"/>
                <a:gd name="T51" fmla="*/ 293 h 541"/>
                <a:gd name="T52" fmla="*/ 200 w 540"/>
                <a:gd name="T53" fmla="*/ 268 h 541"/>
                <a:gd name="T54" fmla="*/ 200 w 540"/>
                <a:gd name="T55" fmla="*/ 252 h 541"/>
                <a:gd name="T56" fmla="*/ 190 w 540"/>
                <a:gd name="T57" fmla="*/ 252 h 541"/>
                <a:gd name="T58" fmla="*/ 103 w 540"/>
                <a:gd name="T59" fmla="*/ 175 h 541"/>
                <a:gd name="T60" fmla="*/ 216 w 540"/>
                <a:gd name="T61" fmla="*/ 78 h 541"/>
                <a:gd name="T62" fmla="*/ 329 w 540"/>
                <a:gd name="T63" fmla="*/ 78 h 541"/>
                <a:gd name="T64" fmla="*/ 318 w 540"/>
                <a:gd name="T65" fmla="*/ 88 h 541"/>
                <a:gd name="T66" fmla="*/ 303 w 540"/>
                <a:gd name="T67" fmla="*/ 103 h 541"/>
                <a:gd name="T68" fmla="*/ 298 w 540"/>
                <a:gd name="T69" fmla="*/ 108 h 541"/>
                <a:gd name="T70" fmla="*/ 277 w 540"/>
                <a:gd name="T71" fmla="*/ 108 h 541"/>
                <a:gd name="T72" fmla="*/ 303 w 540"/>
                <a:gd name="T73" fmla="*/ 165 h 541"/>
                <a:gd name="T74" fmla="*/ 262 w 540"/>
                <a:gd name="T75" fmla="*/ 237 h 541"/>
                <a:gd name="T76" fmla="*/ 252 w 540"/>
                <a:gd name="T77" fmla="*/ 257 h 541"/>
                <a:gd name="T78" fmla="*/ 262 w 540"/>
                <a:gd name="T79" fmla="*/ 273 h 541"/>
                <a:gd name="T80" fmla="*/ 272 w 540"/>
                <a:gd name="T81" fmla="*/ 283 h 541"/>
                <a:gd name="T82" fmla="*/ 324 w 540"/>
                <a:gd name="T83" fmla="*/ 360 h 541"/>
                <a:gd name="T84" fmla="*/ 195 w 540"/>
                <a:gd name="T85" fmla="*/ 463 h 541"/>
                <a:gd name="T86" fmla="*/ 457 w 540"/>
                <a:gd name="T87" fmla="*/ 273 h 541"/>
                <a:gd name="T88" fmla="*/ 406 w 540"/>
                <a:gd name="T89" fmla="*/ 273 h 541"/>
                <a:gd name="T90" fmla="*/ 406 w 540"/>
                <a:gd name="T91" fmla="*/ 324 h 541"/>
                <a:gd name="T92" fmla="*/ 380 w 540"/>
                <a:gd name="T93" fmla="*/ 324 h 541"/>
                <a:gd name="T94" fmla="*/ 380 w 540"/>
                <a:gd name="T95" fmla="*/ 273 h 541"/>
                <a:gd name="T96" fmla="*/ 324 w 540"/>
                <a:gd name="T97" fmla="*/ 273 h 541"/>
                <a:gd name="T98" fmla="*/ 324 w 540"/>
                <a:gd name="T99" fmla="*/ 242 h 541"/>
                <a:gd name="T100" fmla="*/ 380 w 540"/>
                <a:gd name="T101" fmla="*/ 242 h 541"/>
                <a:gd name="T102" fmla="*/ 380 w 540"/>
                <a:gd name="T103" fmla="*/ 191 h 541"/>
                <a:gd name="T104" fmla="*/ 406 w 540"/>
                <a:gd name="T105" fmla="*/ 191 h 541"/>
                <a:gd name="T106" fmla="*/ 406 w 540"/>
                <a:gd name="T107" fmla="*/ 242 h 541"/>
                <a:gd name="T108" fmla="*/ 457 w 540"/>
                <a:gd name="T109" fmla="*/ 242 h 541"/>
                <a:gd name="T110" fmla="*/ 457 w 540"/>
                <a:gd name="T111" fmla="*/ 273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40" h="541">
                  <a:moveTo>
                    <a:pt x="252" y="185"/>
                  </a:moveTo>
                  <a:cubicBezTo>
                    <a:pt x="252" y="160"/>
                    <a:pt x="231" y="108"/>
                    <a:pt x="195" y="108"/>
                  </a:cubicBezTo>
                  <a:cubicBezTo>
                    <a:pt x="175" y="108"/>
                    <a:pt x="159" y="119"/>
                    <a:pt x="159" y="155"/>
                  </a:cubicBezTo>
                  <a:cubicBezTo>
                    <a:pt x="159" y="185"/>
                    <a:pt x="175" y="232"/>
                    <a:pt x="211" y="232"/>
                  </a:cubicBezTo>
                  <a:cubicBezTo>
                    <a:pt x="211" y="232"/>
                    <a:pt x="252" y="227"/>
                    <a:pt x="252" y="185"/>
                  </a:cubicBezTo>
                  <a:close/>
                  <a:moveTo>
                    <a:pt x="231" y="319"/>
                  </a:moveTo>
                  <a:lnTo>
                    <a:pt x="226" y="319"/>
                  </a:lnTo>
                  <a:lnTo>
                    <a:pt x="226" y="319"/>
                  </a:lnTo>
                  <a:cubicBezTo>
                    <a:pt x="216" y="319"/>
                    <a:pt x="195" y="324"/>
                    <a:pt x="175" y="329"/>
                  </a:cubicBezTo>
                  <a:cubicBezTo>
                    <a:pt x="159" y="335"/>
                    <a:pt x="139" y="345"/>
                    <a:pt x="139" y="370"/>
                  </a:cubicBezTo>
                  <a:cubicBezTo>
                    <a:pt x="139" y="401"/>
                    <a:pt x="164" y="432"/>
                    <a:pt x="216" y="432"/>
                  </a:cubicBezTo>
                  <a:cubicBezTo>
                    <a:pt x="257" y="432"/>
                    <a:pt x="282" y="406"/>
                    <a:pt x="282" y="381"/>
                  </a:cubicBezTo>
                  <a:cubicBezTo>
                    <a:pt x="282" y="360"/>
                    <a:pt x="267" y="345"/>
                    <a:pt x="231" y="319"/>
                  </a:cubicBezTo>
                  <a:close/>
                  <a:moveTo>
                    <a:pt x="488" y="0"/>
                  </a:moveTo>
                  <a:lnTo>
                    <a:pt x="56" y="0"/>
                  </a:lnTo>
                  <a:cubicBezTo>
                    <a:pt x="26" y="0"/>
                    <a:pt x="0" y="26"/>
                    <a:pt x="0" y="57"/>
                  </a:cubicBezTo>
                  <a:lnTo>
                    <a:pt x="0" y="484"/>
                  </a:lnTo>
                  <a:cubicBezTo>
                    <a:pt x="0" y="514"/>
                    <a:pt x="26" y="540"/>
                    <a:pt x="56" y="540"/>
                  </a:cubicBezTo>
                  <a:lnTo>
                    <a:pt x="488" y="540"/>
                  </a:lnTo>
                  <a:cubicBezTo>
                    <a:pt x="514" y="540"/>
                    <a:pt x="539" y="514"/>
                    <a:pt x="539" y="484"/>
                  </a:cubicBezTo>
                  <a:lnTo>
                    <a:pt x="539" y="57"/>
                  </a:lnTo>
                  <a:cubicBezTo>
                    <a:pt x="539" y="26"/>
                    <a:pt x="514" y="0"/>
                    <a:pt x="488" y="0"/>
                  </a:cubicBezTo>
                  <a:close/>
                  <a:moveTo>
                    <a:pt x="195" y="463"/>
                  </a:moveTo>
                  <a:cubicBezTo>
                    <a:pt x="118" y="463"/>
                    <a:pt x="82" y="422"/>
                    <a:pt x="82" y="386"/>
                  </a:cubicBezTo>
                  <a:cubicBezTo>
                    <a:pt x="82" y="370"/>
                    <a:pt x="87" y="340"/>
                    <a:pt x="123" y="319"/>
                  </a:cubicBezTo>
                  <a:cubicBezTo>
                    <a:pt x="144" y="304"/>
                    <a:pt x="169" y="299"/>
                    <a:pt x="205" y="293"/>
                  </a:cubicBezTo>
                  <a:cubicBezTo>
                    <a:pt x="200" y="288"/>
                    <a:pt x="200" y="283"/>
                    <a:pt x="200" y="268"/>
                  </a:cubicBezTo>
                  <a:cubicBezTo>
                    <a:pt x="200" y="263"/>
                    <a:pt x="200" y="263"/>
                    <a:pt x="200" y="252"/>
                  </a:cubicBezTo>
                  <a:lnTo>
                    <a:pt x="190" y="252"/>
                  </a:lnTo>
                  <a:cubicBezTo>
                    <a:pt x="139" y="252"/>
                    <a:pt x="103" y="216"/>
                    <a:pt x="103" y="175"/>
                  </a:cubicBezTo>
                  <a:cubicBezTo>
                    <a:pt x="103" y="129"/>
                    <a:pt x="139" y="78"/>
                    <a:pt x="216" y="78"/>
                  </a:cubicBezTo>
                  <a:lnTo>
                    <a:pt x="329" y="78"/>
                  </a:lnTo>
                  <a:lnTo>
                    <a:pt x="318" y="88"/>
                  </a:lnTo>
                  <a:lnTo>
                    <a:pt x="303" y="103"/>
                  </a:lnTo>
                  <a:lnTo>
                    <a:pt x="298" y="108"/>
                  </a:lnTo>
                  <a:lnTo>
                    <a:pt x="277" y="108"/>
                  </a:lnTo>
                  <a:cubicBezTo>
                    <a:pt x="288" y="119"/>
                    <a:pt x="303" y="134"/>
                    <a:pt x="303" y="165"/>
                  </a:cubicBezTo>
                  <a:cubicBezTo>
                    <a:pt x="303" y="206"/>
                    <a:pt x="282" y="221"/>
                    <a:pt x="262" y="237"/>
                  </a:cubicBezTo>
                  <a:cubicBezTo>
                    <a:pt x="257" y="242"/>
                    <a:pt x="252" y="247"/>
                    <a:pt x="252" y="257"/>
                  </a:cubicBezTo>
                  <a:cubicBezTo>
                    <a:pt x="252" y="268"/>
                    <a:pt x="257" y="273"/>
                    <a:pt x="262" y="273"/>
                  </a:cubicBezTo>
                  <a:cubicBezTo>
                    <a:pt x="262" y="278"/>
                    <a:pt x="267" y="278"/>
                    <a:pt x="272" y="283"/>
                  </a:cubicBezTo>
                  <a:cubicBezTo>
                    <a:pt x="293" y="299"/>
                    <a:pt x="324" y="314"/>
                    <a:pt x="324" y="360"/>
                  </a:cubicBezTo>
                  <a:cubicBezTo>
                    <a:pt x="324" y="406"/>
                    <a:pt x="288" y="463"/>
                    <a:pt x="195" y="463"/>
                  </a:cubicBezTo>
                  <a:close/>
                  <a:moveTo>
                    <a:pt x="457" y="273"/>
                  </a:moveTo>
                  <a:lnTo>
                    <a:pt x="406" y="273"/>
                  </a:lnTo>
                  <a:lnTo>
                    <a:pt x="406" y="324"/>
                  </a:lnTo>
                  <a:lnTo>
                    <a:pt x="380" y="324"/>
                  </a:lnTo>
                  <a:lnTo>
                    <a:pt x="380" y="273"/>
                  </a:lnTo>
                  <a:lnTo>
                    <a:pt x="324" y="273"/>
                  </a:lnTo>
                  <a:lnTo>
                    <a:pt x="324" y="242"/>
                  </a:lnTo>
                  <a:lnTo>
                    <a:pt x="380" y="242"/>
                  </a:lnTo>
                  <a:lnTo>
                    <a:pt x="380" y="191"/>
                  </a:lnTo>
                  <a:lnTo>
                    <a:pt x="406" y="191"/>
                  </a:lnTo>
                  <a:lnTo>
                    <a:pt x="406" y="242"/>
                  </a:lnTo>
                  <a:lnTo>
                    <a:pt x="457" y="242"/>
                  </a:lnTo>
                  <a:lnTo>
                    <a:pt x="457" y="273"/>
                  </a:lnTo>
                  <a:close/>
                </a:path>
              </a:pathLst>
            </a:custGeom>
            <a:solidFill>
              <a:srgbClr val="FFFFFF">
                <a:alpha val="60000"/>
              </a:srgbClr>
            </a:solidFill>
            <a:ln>
              <a:noFill/>
            </a:ln>
            <a:effectLst/>
          </p:spPr>
          <p:txBody>
            <a:bodyPr wrap="none" anchor="ctr"/>
            <a:lstStyle/>
            <a:p>
              <a:endParaRPr lang="en-US"/>
            </a:p>
          </p:txBody>
        </p:sp>
        <p:sp>
          <p:nvSpPr>
            <p:cNvPr id="49" name="Freeform 31"/>
            <p:cNvSpPr>
              <a:spLocks noChangeAspect="1" noChangeArrowheads="1"/>
            </p:cNvSpPr>
            <p:nvPr/>
          </p:nvSpPr>
          <p:spPr bwMode="auto">
            <a:xfrm>
              <a:off x="2473298" y="5946011"/>
              <a:ext cx="362785" cy="365760"/>
            </a:xfrm>
            <a:custGeom>
              <a:avLst/>
              <a:gdLst>
                <a:gd name="T0" fmla="*/ 483 w 536"/>
                <a:gd name="T1" fmla="*/ 0 h 541"/>
                <a:gd name="T2" fmla="*/ 51 w 536"/>
                <a:gd name="T3" fmla="*/ 0 h 541"/>
                <a:gd name="T4" fmla="*/ 0 w 536"/>
                <a:gd name="T5" fmla="*/ 57 h 541"/>
                <a:gd name="T6" fmla="*/ 0 w 536"/>
                <a:gd name="T7" fmla="*/ 484 h 541"/>
                <a:gd name="T8" fmla="*/ 51 w 536"/>
                <a:gd name="T9" fmla="*/ 540 h 541"/>
                <a:gd name="T10" fmla="*/ 483 w 536"/>
                <a:gd name="T11" fmla="*/ 540 h 541"/>
                <a:gd name="T12" fmla="*/ 535 w 536"/>
                <a:gd name="T13" fmla="*/ 484 h 541"/>
                <a:gd name="T14" fmla="*/ 535 w 536"/>
                <a:gd name="T15" fmla="*/ 57 h 541"/>
                <a:gd name="T16" fmla="*/ 483 w 536"/>
                <a:gd name="T17" fmla="*/ 0 h 541"/>
                <a:gd name="T18" fmla="*/ 159 w 536"/>
                <a:gd name="T19" fmla="*/ 458 h 541"/>
                <a:gd name="T20" fmla="*/ 82 w 536"/>
                <a:gd name="T21" fmla="*/ 458 h 541"/>
                <a:gd name="T22" fmla="*/ 82 w 536"/>
                <a:gd name="T23" fmla="*/ 216 h 541"/>
                <a:gd name="T24" fmla="*/ 159 w 536"/>
                <a:gd name="T25" fmla="*/ 216 h 541"/>
                <a:gd name="T26" fmla="*/ 159 w 536"/>
                <a:gd name="T27" fmla="*/ 458 h 541"/>
                <a:gd name="T28" fmla="*/ 118 w 536"/>
                <a:gd name="T29" fmla="*/ 170 h 541"/>
                <a:gd name="T30" fmla="*/ 72 w 536"/>
                <a:gd name="T31" fmla="*/ 124 h 541"/>
                <a:gd name="T32" fmla="*/ 118 w 536"/>
                <a:gd name="T33" fmla="*/ 72 h 541"/>
                <a:gd name="T34" fmla="*/ 170 w 536"/>
                <a:gd name="T35" fmla="*/ 124 h 541"/>
                <a:gd name="T36" fmla="*/ 118 w 536"/>
                <a:gd name="T37" fmla="*/ 170 h 541"/>
                <a:gd name="T38" fmla="*/ 457 w 536"/>
                <a:gd name="T39" fmla="*/ 458 h 541"/>
                <a:gd name="T40" fmla="*/ 375 w 536"/>
                <a:gd name="T41" fmla="*/ 458 h 541"/>
                <a:gd name="T42" fmla="*/ 375 w 536"/>
                <a:gd name="T43" fmla="*/ 314 h 541"/>
                <a:gd name="T44" fmla="*/ 334 w 536"/>
                <a:gd name="T45" fmla="*/ 278 h 541"/>
                <a:gd name="T46" fmla="*/ 293 w 536"/>
                <a:gd name="T47" fmla="*/ 314 h 541"/>
                <a:gd name="T48" fmla="*/ 293 w 536"/>
                <a:gd name="T49" fmla="*/ 458 h 541"/>
                <a:gd name="T50" fmla="*/ 216 w 536"/>
                <a:gd name="T51" fmla="*/ 458 h 541"/>
                <a:gd name="T52" fmla="*/ 216 w 536"/>
                <a:gd name="T53" fmla="*/ 216 h 541"/>
                <a:gd name="T54" fmla="*/ 293 w 536"/>
                <a:gd name="T55" fmla="*/ 216 h 541"/>
                <a:gd name="T56" fmla="*/ 293 w 536"/>
                <a:gd name="T57" fmla="*/ 247 h 541"/>
                <a:gd name="T58" fmla="*/ 360 w 536"/>
                <a:gd name="T59" fmla="*/ 211 h 541"/>
                <a:gd name="T60" fmla="*/ 457 w 536"/>
                <a:gd name="T61" fmla="*/ 304 h 541"/>
                <a:gd name="T62" fmla="*/ 457 w 536"/>
                <a:gd name="T63" fmla="*/ 458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6" h="541">
                  <a:moveTo>
                    <a:pt x="483" y="0"/>
                  </a:moveTo>
                  <a:lnTo>
                    <a:pt x="51" y="0"/>
                  </a:lnTo>
                  <a:cubicBezTo>
                    <a:pt x="26" y="0"/>
                    <a:pt x="0" y="26"/>
                    <a:pt x="0" y="57"/>
                  </a:cubicBezTo>
                  <a:lnTo>
                    <a:pt x="0" y="484"/>
                  </a:lnTo>
                  <a:cubicBezTo>
                    <a:pt x="0" y="514"/>
                    <a:pt x="26" y="540"/>
                    <a:pt x="51" y="540"/>
                  </a:cubicBezTo>
                  <a:lnTo>
                    <a:pt x="483" y="540"/>
                  </a:lnTo>
                  <a:cubicBezTo>
                    <a:pt x="514" y="540"/>
                    <a:pt x="535" y="514"/>
                    <a:pt x="535" y="484"/>
                  </a:cubicBezTo>
                  <a:lnTo>
                    <a:pt x="535" y="57"/>
                  </a:lnTo>
                  <a:cubicBezTo>
                    <a:pt x="535" y="26"/>
                    <a:pt x="514" y="0"/>
                    <a:pt x="483" y="0"/>
                  </a:cubicBezTo>
                  <a:close/>
                  <a:moveTo>
                    <a:pt x="159" y="458"/>
                  </a:moveTo>
                  <a:lnTo>
                    <a:pt x="82" y="458"/>
                  </a:lnTo>
                  <a:lnTo>
                    <a:pt x="82" y="216"/>
                  </a:lnTo>
                  <a:lnTo>
                    <a:pt x="159" y="216"/>
                  </a:lnTo>
                  <a:lnTo>
                    <a:pt x="159" y="458"/>
                  </a:lnTo>
                  <a:close/>
                  <a:moveTo>
                    <a:pt x="118" y="170"/>
                  </a:moveTo>
                  <a:cubicBezTo>
                    <a:pt x="93" y="170"/>
                    <a:pt x="72" y="150"/>
                    <a:pt x="72" y="124"/>
                  </a:cubicBezTo>
                  <a:cubicBezTo>
                    <a:pt x="72" y="98"/>
                    <a:pt x="90" y="72"/>
                    <a:pt x="118" y="72"/>
                  </a:cubicBezTo>
                  <a:cubicBezTo>
                    <a:pt x="147" y="72"/>
                    <a:pt x="170" y="98"/>
                    <a:pt x="170" y="124"/>
                  </a:cubicBezTo>
                  <a:cubicBezTo>
                    <a:pt x="170" y="150"/>
                    <a:pt x="149" y="170"/>
                    <a:pt x="118" y="170"/>
                  </a:cubicBezTo>
                  <a:close/>
                  <a:moveTo>
                    <a:pt x="457" y="458"/>
                  </a:moveTo>
                  <a:lnTo>
                    <a:pt x="375" y="458"/>
                  </a:lnTo>
                  <a:lnTo>
                    <a:pt x="375" y="314"/>
                  </a:lnTo>
                  <a:cubicBezTo>
                    <a:pt x="375" y="293"/>
                    <a:pt x="355" y="278"/>
                    <a:pt x="334" y="278"/>
                  </a:cubicBezTo>
                  <a:cubicBezTo>
                    <a:pt x="314" y="278"/>
                    <a:pt x="293" y="293"/>
                    <a:pt x="293" y="314"/>
                  </a:cubicBezTo>
                  <a:lnTo>
                    <a:pt x="293" y="458"/>
                  </a:lnTo>
                  <a:lnTo>
                    <a:pt x="216" y="458"/>
                  </a:lnTo>
                  <a:lnTo>
                    <a:pt x="216" y="216"/>
                  </a:lnTo>
                  <a:lnTo>
                    <a:pt x="293" y="216"/>
                  </a:lnTo>
                  <a:lnTo>
                    <a:pt x="293" y="247"/>
                  </a:lnTo>
                  <a:cubicBezTo>
                    <a:pt x="308" y="227"/>
                    <a:pt x="339" y="211"/>
                    <a:pt x="360" y="211"/>
                  </a:cubicBezTo>
                  <a:cubicBezTo>
                    <a:pt x="411" y="211"/>
                    <a:pt x="457" y="252"/>
                    <a:pt x="457" y="304"/>
                  </a:cubicBezTo>
                  <a:lnTo>
                    <a:pt x="457" y="458"/>
                  </a:lnTo>
                  <a:close/>
                </a:path>
              </a:pathLst>
            </a:custGeom>
            <a:solidFill>
              <a:srgbClr val="FFFFFF">
                <a:alpha val="60000"/>
              </a:srgbClr>
            </a:solidFill>
            <a:ln>
              <a:noFill/>
            </a:ln>
            <a:effectLst/>
          </p:spPr>
          <p:txBody>
            <a:bodyPr wrap="none" anchor="ctr"/>
            <a:lstStyle/>
            <a:p>
              <a:endParaRPr lang="en-US"/>
            </a:p>
          </p:txBody>
        </p:sp>
        <p:sp>
          <p:nvSpPr>
            <p:cNvPr id="50" name="Freeform 33"/>
            <p:cNvSpPr>
              <a:spLocks noChangeAspect="1" noChangeArrowheads="1"/>
            </p:cNvSpPr>
            <p:nvPr/>
          </p:nvSpPr>
          <p:spPr bwMode="auto">
            <a:xfrm>
              <a:off x="1602680" y="5939047"/>
              <a:ext cx="362785" cy="365760"/>
            </a:xfrm>
            <a:custGeom>
              <a:avLst/>
              <a:gdLst>
                <a:gd name="T0" fmla="*/ 483 w 540"/>
                <a:gd name="T1" fmla="*/ 0 h 541"/>
                <a:gd name="T2" fmla="*/ 56 w 540"/>
                <a:gd name="T3" fmla="*/ 0 h 541"/>
                <a:gd name="T4" fmla="*/ 0 w 540"/>
                <a:gd name="T5" fmla="*/ 57 h 541"/>
                <a:gd name="T6" fmla="*/ 0 w 540"/>
                <a:gd name="T7" fmla="*/ 484 h 541"/>
                <a:gd name="T8" fmla="*/ 56 w 540"/>
                <a:gd name="T9" fmla="*/ 540 h 541"/>
                <a:gd name="T10" fmla="*/ 483 w 540"/>
                <a:gd name="T11" fmla="*/ 540 h 541"/>
                <a:gd name="T12" fmla="*/ 539 w 540"/>
                <a:gd name="T13" fmla="*/ 484 h 541"/>
                <a:gd name="T14" fmla="*/ 539 w 540"/>
                <a:gd name="T15" fmla="*/ 57 h 541"/>
                <a:gd name="T16" fmla="*/ 483 w 540"/>
                <a:gd name="T17" fmla="*/ 0 h 541"/>
                <a:gd name="T18" fmla="*/ 375 w 540"/>
                <a:gd name="T19" fmla="*/ 242 h 541"/>
                <a:gd name="T20" fmla="*/ 298 w 540"/>
                <a:gd name="T21" fmla="*/ 242 h 541"/>
                <a:gd name="T22" fmla="*/ 298 w 540"/>
                <a:gd name="T23" fmla="*/ 350 h 541"/>
                <a:gd name="T24" fmla="*/ 323 w 540"/>
                <a:gd name="T25" fmla="*/ 381 h 541"/>
                <a:gd name="T26" fmla="*/ 375 w 540"/>
                <a:gd name="T27" fmla="*/ 381 h 541"/>
                <a:gd name="T28" fmla="*/ 375 w 540"/>
                <a:gd name="T29" fmla="*/ 458 h 541"/>
                <a:gd name="T30" fmla="*/ 318 w 540"/>
                <a:gd name="T31" fmla="*/ 463 h 541"/>
                <a:gd name="T32" fmla="*/ 215 w 540"/>
                <a:gd name="T33" fmla="*/ 370 h 541"/>
                <a:gd name="T34" fmla="*/ 215 w 540"/>
                <a:gd name="T35" fmla="*/ 242 h 541"/>
                <a:gd name="T36" fmla="*/ 159 w 540"/>
                <a:gd name="T37" fmla="*/ 242 h 541"/>
                <a:gd name="T38" fmla="*/ 159 w 540"/>
                <a:gd name="T39" fmla="*/ 170 h 541"/>
                <a:gd name="T40" fmla="*/ 236 w 540"/>
                <a:gd name="T41" fmla="*/ 83 h 541"/>
                <a:gd name="T42" fmla="*/ 298 w 540"/>
                <a:gd name="T43" fmla="*/ 83 h 541"/>
                <a:gd name="T44" fmla="*/ 298 w 540"/>
                <a:gd name="T45" fmla="*/ 165 h 541"/>
                <a:gd name="T46" fmla="*/ 375 w 540"/>
                <a:gd name="T47" fmla="*/ 165 h 541"/>
                <a:gd name="T48" fmla="*/ 375 w 540"/>
                <a:gd name="T49" fmla="*/ 242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0" h="541">
                  <a:moveTo>
                    <a:pt x="483" y="0"/>
                  </a:moveTo>
                  <a:lnTo>
                    <a:pt x="56" y="0"/>
                  </a:lnTo>
                  <a:cubicBezTo>
                    <a:pt x="25" y="0"/>
                    <a:pt x="0" y="26"/>
                    <a:pt x="0" y="57"/>
                  </a:cubicBezTo>
                  <a:lnTo>
                    <a:pt x="0" y="484"/>
                  </a:lnTo>
                  <a:cubicBezTo>
                    <a:pt x="0" y="514"/>
                    <a:pt x="25" y="540"/>
                    <a:pt x="56" y="540"/>
                  </a:cubicBezTo>
                  <a:lnTo>
                    <a:pt x="483" y="540"/>
                  </a:lnTo>
                  <a:cubicBezTo>
                    <a:pt x="513" y="540"/>
                    <a:pt x="539" y="514"/>
                    <a:pt x="539" y="484"/>
                  </a:cubicBezTo>
                  <a:lnTo>
                    <a:pt x="539" y="57"/>
                  </a:lnTo>
                  <a:cubicBezTo>
                    <a:pt x="539" y="26"/>
                    <a:pt x="513" y="0"/>
                    <a:pt x="483" y="0"/>
                  </a:cubicBezTo>
                  <a:close/>
                  <a:moveTo>
                    <a:pt x="375" y="242"/>
                  </a:moveTo>
                  <a:lnTo>
                    <a:pt x="298" y="242"/>
                  </a:lnTo>
                  <a:lnTo>
                    <a:pt x="298" y="350"/>
                  </a:lnTo>
                  <a:cubicBezTo>
                    <a:pt x="298" y="365"/>
                    <a:pt x="298" y="381"/>
                    <a:pt x="323" y="381"/>
                  </a:cubicBezTo>
                  <a:lnTo>
                    <a:pt x="375" y="381"/>
                  </a:lnTo>
                  <a:lnTo>
                    <a:pt x="375" y="458"/>
                  </a:lnTo>
                  <a:cubicBezTo>
                    <a:pt x="375" y="458"/>
                    <a:pt x="349" y="463"/>
                    <a:pt x="318" y="463"/>
                  </a:cubicBezTo>
                  <a:cubicBezTo>
                    <a:pt x="251" y="463"/>
                    <a:pt x="215" y="417"/>
                    <a:pt x="215" y="370"/>
                  </a:cubicBezTo>
                  <a:lnTo>
                    <a:pt x="215" y="242"/>
                  </a:lnTo>
                  <a:lnTo>
                    <a:pt x="159" y="242"/>
                  </a:lnTo>
                  <a:lnTo>
                    <a:pt x="159" y="170"/>
                  </a:lnTo>
                  <a:cubicBezTo>
                    <a:pt x="226" y="165"/>
                    <a:pt x="231" y="114"/>
                    <a:pt x="236" y="83"/>
                  </a:cubicBezTo>
                  <a:lnTo>
                    <a:pt x="298" y="83"/>
                  </a:lnTo>
                  <a:lnTo>
                    <a:pt x="298" y="165"/>
                  </a:lnTo>
                  <a:lnTo>
                    <a:pt x="375" y="165"/>
                  </a:lnTo>
                  <a:lnTo>
                    <a:pt x="375" y="242"/>
                  </a:lnTo>
                  <a:close/>
                </a:path>
              </a:pathLst>
            </a:custGeom>
            <a:solidFill>
              <a:srgbClr val="FFFFFF">
                <a:alpha val="60000"/>
              </a:srgbClr>
            </a:solidFill>
            <a:ln>
              <a:noFill/>
            </a:ln>
            <a:effectLst/>
          </p:spPr>
          <p:txBody>
            <a:bodyPr wrap="none" anchor="ctr"/>
            <a:lstStyle/>
            <a:p>
              <a:endParaRPr lang="en-US"/>
            </a:p>
          </p:txBody>
        </p:sp>
      </p:grpSp>
      <p:sp>
        <p:nvSpPr>
          <p:cNvPr id="51" name="Text Placeholder 3"/>
          <p:cNvSpPr txBox="1">
            <a:spLocks/>
          </p:cNvSpPr>
          <p:nvPr/>
        </p:nvSpPr>
        <p:spPr>
          <a:xfrm>
            <a:off x="3782267" y="4516970"/>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67" b="1" kern="1200" baseline="0">
                <a:solidFill>
                  <a:schemeClr val="tx1">
                    <a:lumMod val="65000"/>
                    <a:lumOff val="35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65000"/>
                  </a:schemeClr>
                </a:solidFill>
              </a:rPr>
              <a:t>Jimmy Sager</a:t>
            </a:r>
          </a:p>
        </p:txBody>
      </p:sp>
      <p:sp>
        <p:nvSpPr>
          <p:cNvPr id="52" name="Text Placeholder 3"/>
          <p:cNvSpPr txBox="1">
            <a:spLocks/>
          </p:cNvSpPr>
          <p:nvPr/>
        </p:nvSpPr>
        <p:spPr>
          <a:xfrm flipH="1">
            <a:off x="3782267" y="4866974"/>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75000"/>
                  </a:schemeClr>
                </a:solidFill>
              </a:rPr>
              <a:t>CEO</a:t>
            </a:r>
          </a:p>
        </p:txBody>
      </p:sp>
      <p:cxnSp>
        <p:nvCxnSpPr>
          <p:cNvPr id="53" name="Straight Connector 52"/>
          <p:cNvCxnSpPr/>
          <p:nvPr/>
        </p:nvCxnSpPr>
        <p:spPr>
          <a:xfrm>
            <a:off x="3629867" y="4831805"/>
            <a:ext cx="2438400" cy="2117"/>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54" name="Text Placeholder 3"/>
          <p:cNvSpPr txBox="1">
            <a:spLocks/>
          </p:cNvSpPr>
          <p:nvPr/>
        </p:nvSpPr>
        <p:spPr>
          <a:xfrm>
            <a:off x="3629867" y="5199128"/>
            <a:ext cx="2438400" cy="689707"/>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sz="1200">
                <a:solidFill>
                  <a:schemeClr val="bg1">
                    <a:lumMod val="85000"/>
                  </a:schemeClr>
                </a:solidFill>
              </a:rPr>
              <a:t>Lorem ipsum dolor sit amet, consectetur adipiscing elit, sed do eiusmod tempor incididunt ut labore et dolore.</a:t>
            </a:r>
            <a:endParaRPr lang="en-US" sz="1200" dirty="0">
              <a:solidFill>
                <a:schemeClr val="bg1">
                  <a:lumMod val="85000"/>
                </a:schemeClr>
              </a:solidFill>
            </a:endParaRPr>
          </a:p>
        </p:txBody>
      </p:sp>
      <p:grpSp>
        <p:nvGrpSpPr>
          <p:cNvPr id="55" name="Group 54"/>
          <p:cNvGrpSpPr/>
          <p:nvPr/>
        </p:nvGrpSpPr>
        <p:grpSpPr>
          <a:xfrm>
            <a:off x="6458257" y="5957120"/>
            <a:ext cx="2114814" cy="372724"/>
            <a:chOff x="721269" y="5939047"/>
            <a:chExt cx="2114814" cy="372724"/>
          </a:xfrm>
        </p:grpSpPr>
        <p:sp>
          <p:nvSpPr>
            <p:cNvPr id="56" name="Freeform 32"/>
            <p:cNvSpPr>
              <a:spLocks noChangeAspect="1" noChangeArrowheads="1"/>
            </p:cNvSpPr>
            <p:nvPr/>
          </p:nvSpPr>
          <p:spPr bwMode="auto">
            <a:xfrm>
              <a:off x="1162819" y="5939047"/>
              <a:ext cx="365760" cy="365760"/>
            </a:xfrm>
            <a:custGeom>
              <a:avLst/>
              <a:gdLst>
                <a:gd name="T0" fmla="*/ 489 w 541"/>
                <a:gd name="T1" fmla="*/ 0 h 541"/>
                <a:gd name="T2" fmla="*/ 57 w 541"/>
                <a:gd name="T3" fmla="*/ 0 h 541"/>
                <a:gd name="T4" fmla="*/ 0 w 541"/>
                <a:gd name="T5" fmla="*/ 57 h 541"/>
                <a:gd name="T6" fmla="*/ 0 w 541"/>
                <a:gd name="T7" fmla="*/ 484 h 541"/>
                <a:gd name="T8" fmla="*/ 57 w 541"/>
                <a:gd name="T9" fmla="*/ 540 h 541"/>
                <a:gd name="T10" fmla="*/ 489 w 541"/>
                <a:gd name="T11" fmla="*/ 540 h 541"/>
                <a:gd name="T12" fmla="*/ 540 w 541"/>
                <a:gd name="T13" fmla="*/ 484 h 541"/>
                <a:gd name="T14" fmla="*/ 540 w 541"/>
                <a:gd name="T15" fmla="*/ 57 h 541"/>
                <a:gd name="T16" fmla="*/ 489 w 541"/>
                <a:gd name="T17" fmla="*/ 0 h 541"/>
                <a:gd name="T18" fmla="*/ 298 w 541"/>
                <a:gd name="T19" fmla="*/ 386 h 541"/>
                <a:gd name="T20" fmla="*/ 242 w 541"/>
                <a:gd name="T21" fmla="*/ 360 h 541"/>
                <a:gd name="T22" fmla="*/ 216 w 541"/>
                <a:gd name="T23" fmla="*/ 448 h 541"/>
                <a:gd name="T24" fmla="*/ 211 w 541"/>
                <a:gd name="T25" fmla="*/ 453 h 541"/>
                <a:gd name="T26" fmla="*/ 185 w 541"/>
                <a:gd name="T27" fmla="*/ 463 h 541"/>
                <a:gd name="T28" fmla="*/ 160 w 541"/>
                <a:gd name="T29" fmla="*/ 432 h 541"/>
                <a:gd name="T30" fmla="*/ 160 w 541"/>
                <a:gd name="T31" fmla="*/ 432 h 541"/>
                <a:gd name="T32" fmla="*/ 160 w 541"/>
                <a:gd name="T33" fmla="*/ 432 h 541"/>
                <a:gd name="T34" fmla="*/ 160 w 541"/>
                <a:gd name="T35" fmla="*/ 427 h 541"/>
                <a:gd name="T36" fmla="*/ 211 w 541"/>
                <a:gd name="T37" fmla="*/ 278 h 541"/>
                <a:gd name="T38" fmla="*/ 206 w 541"/>
                <a:gd name="T39" fmla="*/ 237 h 541"/>
                <a:gd name="T40" fmla="*/ 252 w 541"/>
                <a:gd name="T41" fmla="*/ 175 h 541"/>
                <a:gd name="T42" fmla="*/ 288 w 541"/>
                <a:gd name="T43" fmla="*/ 211 h 541"/>
                <a:gd name="T44" fmla="*/ 262 w 541"/>
                <a:gd name="T45" fmla="*/ 293 h 541"/>
                <a:gd name="T46" fmla="*/ 298 w 541"/>
                <a:gd name="T47" fmla="*/ 329 h 541"/>
                <a:gd name="T48" fmla="*/ 386 w 541"/>
                <a:gd name="T49" fmla="*/ 237 h 541"/>
                <a:gd name="T50" fmla="*/ 273 w 541"/>
                <a:gd name="T51" fmla="*/ 129 h 541"/>
                <a:gd name="T52" fmla="*/ 160 w 541"/>
                <a:gd name="T53" fmla="*/ 237 h 541"/>
                <a:gd name="T54" fmla="*/ 170 w 541"/>
                <a:gd name="T55" fmla="*/ 288 h 541"/>
                <a:gd name="T56" fmla="*/ 175 w 541"/>
                <a:gd name="T57" fmla="*/ 299 h 541"/>
                <a:gd name="T58" fmla="*/ 149 w 541"/>
                <a:gd name="T59" fmla="*/ 329 h 541"/>
                <a:gd name="T60" fmla="*/ 124 w 541"/>
                <a:gd name="T61" fmla="*/ 314 h 541"/>
                <a:gd name="T62" fmla="*/ 103 w 541"/>
                <a:gd name="T63" fmla="*/ 232 h 541"/>
                <a:gd name="T64" fmla="*/ 268 w 541"/>
                <a:gd name="T65" fmla="*/ 72 h 541"/>
                <a:gd name="T66" fmla="*/ 437 w 541"/>
                <a:gd name="T67" fmla="*/ 232 h 541"/>
                <a:gd name="T68" fmla="*/ 298 w 541"/>
                <a:gd name="T69" fmla="*/ 386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1" h="541">
                  <a:moveTo>
                    <a:pt x="489" y="0"/>
                  </a:moveTo>
                  <a:lnTo>
                    <a:pt x="57" y="0"/>
                  </a:lnTo>
                  <a:cubicBezTo>
                    <a:pt x="26" y="0"/>
                    <a:pt x="0" y="26"/>
                    <a:pt x="0" y="57"/>
                  </a:cubicBezTo>
                  <a:lnTo>
                    <a:pt x="0" y="484"/>
                  </a:lnTo>
                  <a:cubicBezTo>
                    <a:pt x="0" y="514"/>
                    <a:pt x="26" y="540"/>
                    <a:pt x="57" y="540"/>
                  </a:cubicBezTo>
                  <a:lnTo>
                    <a:pt x="489" y="540"/>
                  </a:lnTo>
                  <a:cubicBezTo>
                    <a:pt x="514" y="540"/>
                    <a:pt x="540" y="514"/>
                    <a:pt x="540" y="484"/>
                  </a:cubicBezTo>
                  <a:lnTo>
                    <a:pt x="540" y="57"/>
                  </a:lnTo>
                  <a:cubicBezTo>
                    <a:pt x="540" y="26"/>
                    <a:pt x="514" y="0"/>
                    <a:pt x="489" y="0"/>
                  </a:cubicBezTo>
                  <a:close/>
                  <a:moveTo>
                    <a:pt x="298" y="386"/>
                  </a:moveTo>
                  <a:cubicBezTo>
                    <a:pt x="278" y="386"/>
                    <a:pt x="257" y="376"/>
                    <a:pt x="242" y="360"/>
                  </a:cubicBezTo>
                  <a:lnTo>
                    <a:pt x="216" y="448"/>
                  </a:lnTo>
                  <a:lnTo>
                    <a:pt x="211" y="453"/>
                  </a:lnTo>
                  <a:cubicBezTo>
                    <a:pt x="206" y="458"/>
                    <a:pt x="201" y="463"/>
                    <a:pt x="185" y="463"/>
                  </a:cubicBezTo>
                  <a:cubicBezTo>
                    <a:pt x="170" y="463"/>
                    <a:pt x="160" y="453"/>
                    <a:pt x="160" y="432"/>
                  </a:cubicBezTo>
                  <a:lnTo>
                    <a:pt x="160" y="432"/>
                  </a:lnTo>
                  <a:lnTo>
                    <a:pt x="160" y="432"/>
                  </a:lnTo>
                  <a:lnTo>
                    <a:pt x="160" y="427"/>
                  </a:lnTo>
                  <a:lnTo>
                    <a:pt x="211" y="278"/>
                  </a:lnTo>
                  <a:cubicBezTo>
                    <a:pt x="211" y="278"/>
                    <a:pt x="206" y="263"/>
                    <a:pt x="206" y="237"/>
                  </a:cubicBezTo>
                  <a:cubicBezTo>
                    <a:pt x="206" y="191"/>
                    <a:pt x="227" y="175"/>
                    <a:pt x="252" y="175"/>
                  </a:cubicBezTo>
                  <a:cubicBezTo>
                    <a:pt x="268" y="175"/>
                    <a:pt x="288" y="185"/>
                    <a:pt x="288" y="211"/>
                  </a:cubicBezTo>
                  <a:cubicBezTo>
                    <a:pt x="288" y="247"/>
                    <a:pt x="262" y="268"/>
                    <a:pt x="262" y="293"/>
                  </a:cubicBezTo>
                  <a:cubicBezTo>
                    <a:pt x="262" y="309"/>
                    <a:pt x="278" y="329"/>
                    <a:pt x="298" y="329"/>
                  </a:cubicBezTo>
                  <a:cubicBezTo>
                    <a:pt x="360" y="329"/>
                    <a:pt x="386" y="278"/>
                    <a:pt x="386" y="237"/>
                  </a:cubicBezTo>
                  <a:cubicBezTo>
                    <a:pt x="386" y="175"/>
                    <a:pt x="334" y="129"/>
                    <a:pt x="273" y="129"/>
                  </a:cubicBezTo>
                  <a:cubicBezTo>
                    <a:pt x="211" y="129"/>
                    <a:pt x="160" y="175"/>
                    <a:pt x="160" y="237"/>
                  </a:cubicBezTo>
                  <a:cubicBezTo>
                    <a:pt x="160" y="252"/>
                    <a:pt x="165" y="273"/>
                    <a:pt x="170" y="288"/>
                  </a:cubicBezTo>
                  <a:cubicBezTo>
                    <a:pt x="175" y="293"/>
                    <a:pt x="175" y="293"/>
                    <a:pt x="175" y="299"/>
                  </a:cubicBezTo>
                  <a:cubicBezTo>
                    <a:pt x="175" y="314"/>
                    <a:pt x="165" y="329"/>
                    <a:pt x="149" y="329"/>
                  </a:cubicBezTo>
                  <a:cubicBezTo>
                    <a:pt x="139" y="329"/>
                    <a:pt x="129" y="324"/>
                    <a:pt x="124" y="314"/>
                  </a:cubicBezTo>
                  <a:cubicBezTo>
                    <a:pt x="108" y="288"/>
                    <a:pt x="103" y="263"/>
                    <a:pt x="103" y="232"/>
                  </a:cubicBezTo>
                  <a:cubicBezTo>
                    <a:pt x="103" y="144"/>
                    <a:pt x="175" y="72"/>
                    <a:pt x="268" y="72"/>
                  </a:cubicBezTo>
                  <a:cubicBezTo>
                    <a:pt x="360" y="72"/>
                    <a:pt x="437" y="144"/>
                    <a:pt x="437" y="232"/>
                  </a:cubicBezTo>
                  <a:cubicBezTo>
                    <a:pt x="437" y="309"/>
                    <a:pt x="396" y="386"/>
                    <a:pt x="298" y="386"/>
                  </a:cubicBezTo>
                  <a:close/>
                </a:path>
              </a:pathLst>
            </a:custGeom>
            <a:solidFill>
              <a:srgbClr val="FFFFFF">
                <a:alpha val="60000"/>
              </a:srgbClr>
            </a:solidFill>
            <a:ln>
              <a:noFill/>
            </a:ln>
            <a:effectLst/>
          </p:spPr>
          <p:txBody>
            <a:bodyPr wrap="none" anchor="ctr"/>
            <a:lstStyle/>
            <a:p>
              <a:endParaRPr lang="en-US"/>
            </a:p>
          </p:txBody>
        </p:sp>
        <p:sp>
          <p:nvSpPr>
            <p:cNvPr id="57" name="Freeform 28"/>
            <p:cNvSpPr>
              <a:spLocks noChangeAspect="1" noChangeArrowheads="1"/>
            </p:cNvSpPr>
            <p:nvPr/>
          </p:nvSpPr>
          <p:spPr bwMode="auto">
            <a:xfrm>
              <a:off x="721269" y="5939047"/>
              <a:ext cx="362787" cy="365760"/>
            </a:xfrm>
            <a:custGeom>
              <a:avLst/>
              <a:gdLst>
                <a:gd name="T0" fmla="*/ 483 w 540"/>
                <a:gd name="T1" fmla="*/ 0 h 541"/>
                <a:gd name="T2" fmla="*/ 56 w 540"/>
                <a:gd name="T3" fmla="*/ 0 h 541"/>
                <a:gd name="T4" fmla="*/ 0 w 540"/>
                <a:gd name="T5" fmla="*/ 57 h 541"/>
                <a:gd name="T6" fmla="*/ 0 w 540"/>
                <a:gd name="T7" fmla="*/ 483 h 541"/>
                <a:gd name="T8" fmla="*/ 56 w 540"/>
                <a:gd name="T9" fmla="*/ 540 h 541"/>
                <a:gd name="T10" fmla="*/ 483 w 540"/>
                <a:gd name="T11" fmla="*/ 540 h 541"/>
                <a:gd name="T12" fmla="*/ 539 w 540"/>
                <a:gd name="T13" fmla="*/ 483 h 541"/>
                <a:gd name="T14" fmla="*/ 539 w 540"/>
                <a:gd name="T15" fmla="*/ 57 h 541"/>
                <a:gd name="T16" fmla="*/ 483 w 540"/>
                <a:gd name="T17" fmla="*/ 0 h 541"/>
                <a:gd name="T18" fmla="*/ 457 w 540"/>
                <a:gd name="T19" fmla="*/ 57 h 541"/>
                <a:gd name="T20" fmla="*/ 457 w 540"/>
                <a:gd name="T21" fmla="*/ 139 h 541"/>
                <a:gd name="T22" fmla="*/ 405 w 540"/>
                <a:gd name="T23" fmla="*/ 139 h 541"/>
                <a:gd name="T24" fmla="*/ 375 w 540"/>
                <a:gd name="T25" fmla="*/ 165 h 541"/>
                <a:gd name="T26" fmla="*/ 375 w 540"/>
                <a:gd name="T27" fmla="*/ 216 h 541"/>
                <a:gd name="T28" fmla="*/ 457 w 540"/>
                <a:gd name="T29" fmla="*/ 216 h 541"/>
                <a:gd name="T30" fmla="*/ 457 w 540"/>
                <a:gd name="T31" fmla="*/ 298 h 541"/>
                <a:gd name="T32" fmla="*/ 375 w 540"/>
                <a:gd name="T33" fmla="*/ 298 h 541"/>
                <a:gd name="T34" fmla="*/ 375 w 540"/>
                <a:gd name="T35" fmla="*/ 483 h 541"/>
                <a:gd name="T36" fmla="*/ 298 w 540"/>
                <a:gd name="T37" fmla="*/ 483 h 541"/>
                <a:gd name="T38" fmla="*/ 298 w 540"/>
                <a:gd name="T39" fmla="*/ 298 h 541"/>
                <a:gd name="T40" fmla="*/ 241 w 540"/>
                <a:gd name="T41" fmla="*/ 298 h 541"/>
                <a:gd name="T42" fmla="*/ 241 w 540"/>
                <a:gd name="T43" fmla="*/ 216 h 541"/>
                <a:gd name="T44" fmla="*/ 298 w 540"/>
                <a:gd name="T45" fmla="*/ 216 h 541"/>
                <a:gd name="T46" fmla="*/ 298 w 540"/>
                <a:gd name="T47" fmla="*/ 149 h 541"/>
                <a:gd name="T48" fmla="*/ 390 w 540"/>
                <a:gd name="T49" fmla="*/ 57 h 541"/>
                <a:gd name="T50" fmla="*/ 457 w 540"/>
                <a:gd name="T51" fmla="*/ 5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541">
                  <a:moveTo>
                    <a:pt x="483" y="0"/>
                  </a:moveTo>
                  <a:lnTo>
                    <a:pt x="56" y="0"/>
                  </a:lnTo>
                  <a:cubicBezTo>
                    <a:pt x="25" y="0"/>
                    <a:pt x="0" y="26"/>
                    <a:pt x="0" y="57"/>
                  </a:cubicBezTo>
                  <a:lnTo>
                    <a:pt x="0" y="483"/>
                  </a:lnTo>
                  <a:cubicBezTo>
                    <a:pt x="0" y="514"/>
                    <a:pt x="25" y="540"/>
                    <a:pt x="56" y="540"/>
                  </a:cubicBezTo>
                  <a:lnTo>
                    <a:pt x="483" y="540"/>
                  </a:lnTo>
                  <a:cubicBezTo>
                    <a:pt x="513" y="540"/>
                    <a:pt x="539" y="514"/>
                    <a:pt x="539" y="483"/>
                  </a:cubicBezTo>
                  <a:lnTo>
                    <a:pt x="539" y="57"/>
                  </a:lnTo>
                  <a:cubicBezTo>
                    <a:pt x="539" y="26"/>
                    <a:pt x="513" y="0"/>
                    <a:pt x="483" y="0"/>
                  </a:cubicBezTo>
                  <a:close/>
                  <a:moveTo>
                    <a:pt x="457" y="57"/>
                  </a:moveTo>
                  <a:lnTo>
                    <a:pt x="457" y="139"/>
                  </a:lnTo>
                  <a:lnTo>
                    <a:pt x="405" y="139"/>
                  </a:lnTo>
                  <a:cubicBezTo>
                    <a:pt x="385" y="139"/>
                    <a:pt x="375" y="149"/>
                    <a:pt x="375" y="165"/>
                  </a:cubicBezTo>
                  <a:lnTo>
                    <a:pt x="375" y="216"/>
                  </a:lnTo>
                  <a:lnTo>
                    <a:pt x="457" y="216"/>
                  </a:lnTo>
                  <a:lnTo>
                    <a:pt x="457" y="298"/>
                  </a:lnTo>
                  <a:lnTo>
                    <a:pt x="375" y="298"/>
                  </a:lnTo>
                  <a:lnTo>
                    <a:pt x="375" y="483"/>
                  </a:lnTo>
                  <a:lnTo>
                    <a:pt x="298" y="483"/>
                  </a:lnTo>
                  <a:lnTo>
                    <a:pt x="298" y="298"/>
                  </a:lnTo>
                  <a:lnTo>
                    <a:pt x="241" y="298"/>
                  </a:lnTo>
                  <a:lnTo>
                    <a:pt x="241" y="216"/>
                  </a:lnTo>
                  <a:lnTo>
                    <a:pt x="298" y="216"/>
                  </a:lnTo>
                  <a:lnTo>
                    <a:pt x="298" y="149"/>
                  </a:lnTo>
                  <a:cubicBezTo>
                    <a:pt x="298" y="98"/>
                    <a:pt x="339" y="57"/>
                    <a:pt x="390" y="57"/>
                  </a:cubicBezTo>
                  <a:lnTo>
                    <a:pt x="457" y="57"/>
                  </a:lnTo>
                  <a:close/>
                </a:path>
              </a:pathLst>
            </a:custGeom>
            <a:solidFill>
              <a:srgbClr val="FFFFFF">
                <a:alpha val="60000"/>
              </a:srgbClr>
            </a:solidFill>
            <a:ln>
              <a:noFill/>
            </a:ln>
            <a:effectLst/>
          </p:spPr>
          <p:txBody>
            <a:bodyPr wrap="none" anchor="ctr"/>
            <a:lstStyle/>
            <a:p>
              <a:endParaRPr lang="en-US"/>
            </a:p>
          </p:txBody>
        </p:sp>
        <p:sp>
          <p:nvSpPr>
            <p:cNvPr id="58" name="Freeform 29"/>
            <p:cNvSpPr>
              <a:spLocks noChangeAspect="1" noChangeArrowheads="1"/>
            </p:cNvSpPr>
            <p:nvPr/>
          </p:nvSpPr>
          <p:spPr bwMode="auto">
            <a:xfrm>
              <a:off x="2039566" y="5942529"/>
              <a:ext cx="362785" cy="365760"/>
            </a:xfrm>
            <a:custGeom>
              <a:avLst/>
              <a:gdLst>
                <a:gd name="T0" fmla="*/ 252 w 540"/>
                <a:gd name="T1" fmla="*/ 185 h 541"/>
                <a:gd name="T2" fmla="*/ 195 w 540"/>
                <a:gd name="T3" fmla="*/ 108 h 541"/>
                <a:gd name="T4" fmla="*/ 159 w 540"/>
                <a:gd name="T5" fmla="*/ 155 h 541"/>
                <a:gd name="T6" fmla="*/ 211 w 540"/>
                <a:gd name="T7" fmla="*/ 232 h 541"/>
                <a:gd name="T8" fmla="*/ 252 w 540"/>
                <a:gd name="T9" fmla="*/ 185 h 541"/>
                <a:gd name="T10" fmla="*/ 231 w 540"/>
                <a:gd name="T11" fmla="*/ 319 h 541"/>
                <a:gd name="T12" fmla="*/ 226 w 540"/>
                <a:gd name="T13" fmla="*/ 319 h 541"/>
                <a:gd name="T14" fmla="*/ 226 w 540"/>
                <a:gd name="T15" fmla="*/ 319 h 541"/>
                <a:gd name="T16" fmla="*/ 175 w 540"/>
                <a:gd name="T17" fmla="*/ 329 h 541"/>
                <a:gd name="T18" fmla="*/ 139 w 540"/>
                <a:gd name="T19" fmla="*/ 370 h 541"/>
                <a:gd name="T20" fmla="*/ 216 w 540"/>
                <a:gd name="T21" fmla="*/ 432 h 541"/>
                <a:gd name="T22" fmla="*/ 282 w 540"/>
                <a:gd name="T23" fmla="*/ 381 h 541"/>
                <a:gd name="T24" fmla="*/ 231 w 540"/>
                <a:gd name="T25" fmla="*/ 319 h 541"/>
                <a:gd name="T26" fmla="*/ 488 w 540"/>
                <a:gd name="T27" fmla="*/ 0 h 541"/>
                <a:gd name="T28" fmla="*/ 56 w 540"/>
                <a:gd name="T29" fmla="*/ 0 h 541"/>
                <a:gd name="T30" fmla="*/ 0 w 540"/>
                <a:gd name="T31" fmla="*/ 57 h 541"/>
                <a:gd name="T32" fmla="*/ 0 w 540"/>
                <a:gd name="T33" fmla="*/ 484 h 541"/>
                <a:gd name="T34" fmla="*/ 56 w 540"/>
                <a:gd name="T35" fmla="*/ 540 h 541"/>
                <a:gd name="T36" fmla="*/ 488 w 540"/>
                <a:gd name="T37" fmla="*/ 540 h 541"/>
                <a:gd name="T38" fmla="*/ 539 w 540"/>
                <a:gd name="T39" fmla="*/ 484 h 541"/>
                <a:gd name="T40" fmla="*/ 539 w 540"/>
                <a:gd name="T41" fmla="*/ 57 h 541"/>
                <a:gd name="T42" fmla="*/ 488 w 540"/>
                <a:gd name="T43" fmla="*/ 0 h 541"/>
                <a:gd name="T44" fmla="*/ 195 w 540"/>
                <a:gd name="T45" fmla="*/ 463 h 541"/>
                <a:gd name="T46" fmla="*/ 82 w 540"/>
                <a:gd name="T47" fmla="*/ 386 h 541"/>
                <a:gd name="T48" fmla="*/ 123 w 540"/>
                <a:gd name="T49" fmla="*/ 319 h 541"/>
                <a:gd name="T50" fmla="*/ 205 w 540"/>
                <a:gd name="T51" fmla="*/ 293 h 541"/>
                <a:gd name="T52" fmla="*/ 200 w 540"/>
                <a:gd name="T53" fmla="*/ 268 h 541"/>
                <a:gd name="T54" fmla="*/ 200 w 540"/>
                <a:gd name="T55" fmla="*/ 252 h 541"/>
                <a:gd name="T56" fmla="*/ 190 w 540"/>
                <a:gd name="T57" fmla="*/ 252 h 541"/>
                <a:gd name="T58" fmla="*/ 103 w 540"/>
                <a:gd name="T59" fmla="*/ 175 h 541"/>
                <a:gd name="T60" fmla="*/ 216 w 540"/>
                <a:gd name="T61" fmla="*/ 78 h 541"/>
                <a:gd name="T62" fmla="*/ 329 w 540"/>
                <a:gd name="T63" fmla="*/ 78 h 541"/>
                <a:gd name="T64" fmla="*/ 318 w 540"/>
                <a:gd name="T65" fmla="*/ 88 h 541"/>
                <a:gd name="T66" fmla="*/ 303 w 540"/>
                <a:gd name="T67" fmla="*/ 103 h 541"/>
                <a:gd name="T68" fmla="*/ 298 w 540"/>
                <a:gd name="T69" fmla="*/ 108 h 541"/>
                <a:gd name="T70" fmla="*/ 277 w 540"/>
                <a:gd name="T71" fmla="*/ 108 h 541"/>
                <a:gd name="T72" fmla="*/ 303 w 540"/>
                <a:gd name="T73" fmla="*/ 165 h 541"/>
                <a:gd name="T74" fmla="*/ 262 w 540"/>
                <a:gd name="T75" fmla="*/ 237 h 541"/>
                <a:gd name="T76" fmla="*/ 252 w 540"/>
                <a:gd name="T77" fmla="*/ 257 h 541"/>
                <a:gd name="T78" fmla="*/ 262 w 540"/>
                <a:gd name="T79" fmla="*/ 273 h 541"/>
                <a:gd name="T80" fmla="*/ 272 w 540"/>
                <a:gd name="T81" fmla="*/ 283 h 541"/>
                <a:gd name="T82" fmla="*/ 324 w 540"/>
                <a:gd name="T83" fmla="*/ 360 h 541"/>
                <a:gd name="T84" fmla="*/ 195 w 540"/>
                <a:gd name="T85" fmla="*/ 463 h 541"/>
                <a:gd name="T86" fmla="*/ 457 w 540"/>
                <a:gd name="T87" fmla="*/ 273 h 541"/>
                <a:gd name="T88" fmla="*/ 406 w 540"/>
                <a:gd name="T89" fmla="*/ 273 h 541"/>
                <a:gd name="T90" fmla="*/ 406 w 540"/>
                <a:gd name="T91" fmla="*/ 324 h 541"/>
                <a:gd name="T92" fmla="*/ 380 w 540"/>
                <a:gd name="T93" fmla="*/ 324 h 541"/>
                <a:gd name="T94" fmla="*/ 380 w 540"/>
                <a:gd name="T95" fmla="*/ 273 h 541"/>
                <a:gd name="T96" fmla="*/ 324 w 540"/>
                <a:gd name="T97" fmla="*/ 273 h 541"/>
                <a:gd name="T98" fmla="*/ 324 w 540"/>
                <a:gd name="T99" fmla="*/ 242 h 541"/>
                <a:gd name="T100" fmla="*/ 380 w 540"/>
                <a:gd name="T101" fmla="*/ 242 h 541"/>
                <a:gd name="T102" fmla="*/ 380 w 540"/>
                <a:gd name="T103" fmla="*/ 191 h 541"/>
                <a:gd name="T104" fmla="*/ 406 w 540"/>
                <a:gd name="T105" fmla="*/ 191 h 541"/>
                <a:gd name="T106" fmla="*/ 406 w 540"/>
                <a:gd name="T107" fmla="*/ 242 h 541"/>
                <a:gd name="T108" fmla="*/ 457 w 540"/>
                <a:gd name="T109" fmla="*/ 242 h 541"/>
                <a:gd name="T110" fmla="*/ 457 w 540"/>
                <a:gd name="T111" fmla="*/ 273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40" h="541">
                  <a:moveTo>
                    <a:pt x="252" y="185"/>
                  </a:moveTo>
                  <a:cubicBezTo>
                    <a:pt x="252" y="160"/>
                    <a:pt x="231" y="108"/>
                    <a:pt x="195" y="108"/>
                  </a:cubicBezTo>
                  <a:cubicBezTo>
                    <a:pt x="175" y="108"/>
                    <a:pt x="159" y="119"/>
                    <a:pt x="159" y="155"/>
                  </a:cubicBezTo>
                  <a:cubicBezTo>
                    <a:pt x="159" y="185"/>
                    <a:pt x="175" y="232"/>
                    <a:pt x="211" y="232"/>
                  </a:cubicBezTo>
                  <a:cubicBezTo>
                    <a:pt x="211" y="232"/>
                    <a:pt x="252" y="227"/>
                    <a:pt x="252" y="185"/>
                  </a:cubicBezTo>
                  <a:close/>
                  <a:moveTo>
                    <a:pt x="231" y="319"/>
                  </a:moveTo>
                  <a:lnTo>
                    <a:pt x="226" y="319"/>
                  </a:lnTo>
                  <a:lnTo>
                    <a:pt x="226" y="319"/>
                  </a:lnTo>
                  <a:cubicBezTo>
                    <a:pt x="216" y="319"/>
                    <a:pt x="195" y="324"/>
                    <a:pt x="175" y="329"/>
                  </a:cubicBezTo>
                  <a:cubicBezTo>
                    <a:pt x="159" y="335"/>
                    <a:pt x="139" y="345"/>
                    <a:pt x="139" y="370"/>
                  </a:cubicBezTo>
                  <a:cubicBezTo>
                    <a:pt x="139" y="401"/>
                    <a:pt x="164" y="432"/>
                    <a:pt x="216" y="432"/>
                  </a:cubicBezTo>
                  <a:cubicBezTo>
                    <a:pt x="257" y="432"/>
                    <a:pt x="282" y="406"/>
                    <a:pt x="282" y="381"/>
                  </a:cubicBezTo>
                  <a:cubicBezTo>
                    <a:pt x="282" y="360"/>
                    <a:pt x="267" y="345"/>
                    <a:pt x="231" y="319"/>
                  </a:cubicBezTo>
                  <a:close/>
                  <a:moveTo>
                    <a:pt x="488" y="0"/>
                  </a:moveTo>
                  <a:lnTo>
                    <a:pt x="56" y="0"/>
                  </a:lnTo>
                  <a:cubicBezTo>
                    <a:pt x="26" y="0"/>
                    <a:pt x="0" y="26"/>
                    <a:pt x="0" y="57"/>
                  </a:cubicBezTo>
                  <a:lnTo>
                    <a:pt x="0" y="484"/>
                  </a:lnTo>
                  <a:cubicBezTo>
                    <a:pt x="0" y="514"/>
                    <a:pt x="26" y="540"/>
                    <a:pt x="56" y="540"/>
                  </a:cubicBezTo>
                  <a:lnTo>
                    <a:pt x="488" y="540"/>
                  </a:lnTo>
                  <a:cubicBezTo>
                    <a:pt x="514" y="540"/>
                    <a:pt x="539" y="514"/>
                    <a:pt x="539" y="484"/>
                  </a:cubicBezTo>
                  <a:lnTo>
                    <a:pt x="539" y="57"/>
                  </a:lnTo>
                  <a:cubicBezTo>
                    <a:pt x="539" y="26"/>
                    <a:pt x="514" y="0"/>
                    <a:pt x="488" y="0"/>
                  </a:cubicBezTo>
                  <a:close/>
                  <a:moveTo>
                    <a:pt x="195" y="463"/>
                  </a:moveTo>
                  <a:cubicBezTo>
                    <a:pt x="118" y="463"/>
                    <a:pt x="82" y="422"/>
                    <a:pt x="82" y="386"/>
                  </a:cubicBezTo>
                  <a:cubicBezTo>
                    <a:pt x="82" y="370"/>
                    <a:pt x="87" y="340"/>
                    <a:pt x="123" y="319"/>
                  </a:cubicBezTo>
                  <a:cubicBezTo>
                    <a:pt x="144" y="304"/>
                    <a:pt x="169" y="299"/>
                    <a:pt x="205" y="293"/>
                  </a:cubicBezTo>
                  <a:cubicBezTo>
                    <a:pt x="200" y="288"/>
                    <a:pt x="200" y="283"/>
                    <a:pt x="200" y="268"/>
                  </a:cubicBezTo>
                  <a:cubicBezTo>
                    <a:pt x="200" y="263"/>
                    <a:pt x="200" y="263"/>
                    <a:pt x="200" y="252"/>
                  </a:cubicBezTo>
                  <a:lnTo>
                    <a:pt x="190" y="252"/>
                  </a:lnTo>
                  <a:cubicBezTo>
                    <a:pt x="139" y="252"/>
                    <a:pt x="103" y="216"/>
                    <a:pt x="103" y="175"/>
                  </a:cubicBezTo>
                  <a:cubicBezTo>
                    <a:pt x="103" y="129"/>
                    <a:pt x="139" y="78"/>
                    <a:pt x="216" y="78"/>
                  </a:cubicBezTo>
                  <a:lnTo>
                    <a:pt x="329" y="78"/>
                  </a:lnTo>
                  <a:lnTo>
                    <a:pt x="318" y="88"/>
                  </a:lnTo>
                  <a:lnTo>
                    <a:pt x="303" y="103"/>
                  </a:lnTo>
                  <a:lnTo>
                    <a:pt x="298" y="108"/>
                  </a:lnTo>
                  <a:lnTo>
                    <a:pt x="277" y="108"/>
                  </a:lnTo>
                  <a:cubicBezTo>
                    <a:pt x="288" y="119"/>
                    <a:pt x="303" y="134"/>
                    <a:pt x="303" y="165"/>
                  </a:cubicBezTo>
                  <a:cubicBezTo>
                    <a:pt x="303" y="206"/>
                    <a:pt x="282" y="221"/>
                    <a:pt x="262" y="237"/>
                  </a:cubicBezTo>
                  <a:cubicBezTo>
                    <a:pt x="257" y="242"/>
                    <a:pt x="252" y="247"/>
                    <a:pt x="252" y="257"/>
                  </a:cubicBezTo>
                  <a:cubicBezTo>
                    <a:pt x="252" y="268"/>
                    <a:pt x="257" y="273"/>
                    <a:pt x="262" y="273"/>
                  </a:cubicBezTo>
                  <a:cubicBezTo>
                    <a:pt x="262" y="278"/>
                    <a:pt x="267" y="278"/>
                    <a:pt x="272" y="283"/>
                  </a:cubicBezTo>
                  <a:cubicBezTo>
                    <a:pt x="293" y="299"/>
                    <a:pt x="324" y="314"/>
                    <a:pt x="324" y="360"/>
                  </a:cubicBezTo>
                  <a:cubicBezTo>
                    <a:pt x="324" y="406"/>
                    <a:pt x="288" y="463"/>
                    <a:pt x="195" y="463"/>
                  </a:cubicBezTo>
                  <a:close/>
                  <a:moveTo>
                    <a:pt x="457" y="273"/>
                  </a:moveTo>
                  <a:lnTo>
                    <a:pt x="406" y="273"/>
                  </a:lnTo>
                  <a:lnTo>
                    <a:pt x="406" y="324"/>
                  </a:lnTo>
                  <a:lnTo>
                    <a:pt x="380" y="324"/>
                  </a:lnTo>
                  <a:lnTo>
                    <a:pt x="380" y="273"/>
                  </a:lnTo>
                  <a:lnTo>
                    <a:pt x="324" y="273"/>
                  </a:lnTo>
                  <a:lnTo>
                    <a:pt x="324" y="242"/>
                  </a:lnTo>
                  <a:lnTo>
                    <a:pt x="380" y="242"/>
                  </a:lnTo>
                  <a:lnTo>
                    <a:pt x="380" y="191"/>
                  </a:lnTo>
                  <a:lnTo>
                    <a:pt x="406" y="191"/>
                  </a:lnTo>
                  <a:lnTo>
                    <a:pt x="406" y="242"/>
                  </a:lnTo>
                  <a:lnTo>
                    <a:pt x="457" y="242"/>
                  </a:lnTo>
                  <a:lnTo>
                    <a:pt x="457" y="273"/>
                  </a:lnTo>
                  <a:close/>
                </a:path>
              </a:pathLst>
            </a:custGeom>
            <a:solidFill>
              <a:srgbClr val="FFFFFF">
                <a:alpha val="60000"/>
              </a:srgbClr>
            </a:solidFill>
            <a:ln>
              <a:noFill/>
            </a:ln>
            <a:effectLst/>
          </p:spPr>
          <p:txBody>
            <a:bodyPr wrap="none" anchor="ctr"/>
            <a:lstStyle/>
            <a:p>
              <a:endParaRPr lang="en-US"/>
            </a:p>
          </p:txBody>
        </p:sp>
        <p:sp>
          <p:nvSpPr>
            <p:cNvPr id="59" name="Freeform 31"/>
            <p:cNvSpPr>
              <a:spLocks noChangeAspect="1" noChangeArrowheads="1"/>
            </p:cNvSpPr>
            <p:nvPr/>
          </p:nvSpPr>
          <p:spPr bwMode="auto">
            <a:xfrm>
              <a:off x="2473298" y="5946011"/>
              <a:ext cx="362785" cy="365760"/>
            </a:xfrm>
            <a:custGeom>
              <a:avLst/>
              <a:gdLst>
                <a:gd name="T0" fmla="*/ 483 w 536"/>
                <a:gd name="T1" fmla="*/ 0 h 541"/>
                <a:gd name="T2" fmla="*/ 51 w 536"/>
                <a:gd name="T3" fmla="*/ 0 h 541"/>
                <a:gd name="T4" fmla="*/ 0 w 536"/>
                <a:gd name="T5" fmla="*/ 57 h 541"/>
                <a:gd name="T6" fmla="*/ 0 w 536"/>
                <a:gd name="T7" fmla="*/ 484 h 541"/>
                <a:gd name="T8" fmla="*/ 51 w 536"/>
                <a:gd name="T9" fmla="*/ 540 h 541"/>
                <a:gd name="T10" fmla="*/ 483 w 536"/>
                <a:gd name="T11" fmla="*/ 540 h 541"/>
                <a:gd name="T12" fmla="*/ 535 w 536"/>
                <a:gd name="T13" fmla="*/ 484 h 541"/>
                <a:gd name="T14" fmla="*/ 535 w 536"/>
                <a:gd name="T15" fmla="*/ 57 h 541"/>
                <a:gd name="T16" fmla="*/ 483 w 536"/>
                <a:gd name="T17" fmla="*/ 0 h 541"/>
                <a:gd name="T18" fmla="*/ 159 w 536"/>
                <a:gd name="T19" fmla="*/ 458 h 541"/>
                <a:gd name="T20" fmla="*/ 82 w 536"/>
                <a:gd name="T21" fmla="*/ 458 h 541"/>
                <a:gd name="T22" fmla="*/ 82 w 536"/>
                <a:gd name="T23" fmla="*/ 216 h 541"/>
                <a:gd name="T24" fmla="*/ 159 w 536"/>
                <a:gd name="T25" fmla="*/ 216 h 541"/>
                <a:gd name="T26" fmla="*/ 159 w 536"/>
                <a:gd name="T27" fmla="*/ 458 h 541"/>
                <a:gd name="T28" fmla="*/ 118 w 536"/>
                <a:gd name="T29" fmla="*/ 170 h 541"/>
                <a:gd name="T30" fmla="*/ 72 w 536"/>
                <a:gd name="T31" fmla="*/ 124 h 541"/>
                <a:gd name="T32" fmla="*/ 118 w 536"/>
                <a:gd name="T33" fmla="*/ 72 h 541"/>
                <a:gd name="T34" fmla="*/ 170 w 536"/>
                <a:gd name="T35" fmla="*/ 124 h 541"/>
                <a:gd name="T36" fmla="*/ 118 w 536"/>
                <a:gd name="T37" fmla="*/ 170 h 541"/>
                <a:gd name="T38" fmla="*/ 457 w 536"/>
                <a:gd name="T39" fmla="*/ 458 h 541"/>
                <a:gd name="T40" fmla="*/ 375 w 536"/>
                <a:gd name="T41" fmla="*/ 458 h 541"/>
                <a:gd name="T42" fmla="*/ 375 w 536"/>
                <a:gd name="T43" fmla="*/ 314 h 541"/>
                <a:gd name="T44" fmla="*/ 334 w 536"/>
                <a:gd name="T45" fmla="*/ 278 h 541"/>
                <a:gd name="T46" fmla="*/ 293 w 536"/>
                <a:gd name="T47" fmla="*/ 314 h 541"/>
                <a:gd name="T48" fmla="*/ 293 w 536"/>
                <a:gd name="T49" fmla="*/ 458 h 541"/>
                <a:gd name="T50" fmla="*/ 216 w 536"/>
                <a:gd name="T51" fmla="*/ 458 h 541"/>
                <a:gd name="T52" fmla="*/ 216 w 536"/>
                <a:gd name="T53" fmla="*/ 216 h 541"/>
                <a:gd name="T54" fmla="*/ 293 w 536"/>
                <a:gd name="T55" fmla="*/ 216 h 541"/>
                <a:gd name="T56" fmla="*/ 293 w 536"/>
                <a:gd name="T57" fmla="*/ 247 h 541"/>
                <a:gd name="T58" fmla="*/ 360 w 536"/>
                <a:gd name="T59" fmla="*/ 211 h 541"/>
                <a:gd name="T60" fmla="*/ 457 w 536"/>
                <a:gd name="T61" fmla="*/ 304 h 541"/>
                <a:gd name="T62" fmla="*/ 457 w 536"/>
                <a:gd name="T63" fmla="*/ 458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6" h="541">
                  <a:moveTo>
                    <a:pt x="483" y="0"/>
                  </a:moveTo>
                  <a:lnTo>
                    <a:pt x="51" y="0"/>
                  </a:lnTo>
                  <a:cubicBezTo>
                    <a:pt x="26" y="0"/>
                    <a:pt x="0" y="26"/>
                    <a:pt x="0" y="57"/>
                  </a:cubicBezTo>
                  <a:lnTo>
                    <a:pt x="0" y="484"/>
                  </a:lnTo>
                  <a:cubicBezTo>
                    <a:pt x="0" y="514"/>
                    <a:pt x="26" y="540"/>
                    <a:pt x="51" y="540"/>
                  </a:cubicBezTo>
                  <a:lnTo>
                    <a:pt x="483" y="540"/>
                  </a:lnTo>
                  <a:cubicBezTo>
                    <a:pt x="514" y="540"/>
                    <a:pt x="535" y="514"/>
                    <a:pt x="535" y="484"/>
                  </a:cubicBezTo>
                  <a:lnTo>
                    <a:pt x="535" y="57"/>
                  </a:lnTo>
                  <a:cubicBezTo>
                    <a:pt x="535" y="26"/>
                    <a:pt x="514" y="0"/>
                    <a:pt x="483" y="0"/>
                  </a:cubicBezTo>
                  <a:close/>
                  <a:moveTo>
                    <a:pt x="159" y="458"/>
                  </a:moveTo>
                  <a:lnTo>
                    <a:pt x="82" y="458"/>
                  </a:lnTo>
                  <a:lnTo>
                    <a:pt x="82" y="216"/>
                  </a:lnTo>
                  <a:lnTo>
                    <a:pt x="159" y="216"/>
                  </a:lnTo>
                  <a:lnTo>
                    <a:pt x="159" y="458"/>
                  </a:lnTo>
                  <a:close/>
                  <a:moveTo>
                    <a:pt x="118" y="170"/>
                  </a:moveTo>
                  <a:cubicBezTo>
                    <a:pt x="93" y="170"/>
                    <a:pt x="72" y="150"/>
                    <a:pt x="72" y="124"/>
                  </a:cubicBezTo>
                  <a:cubicBezTo>
                    <a:pt x="72" y="98"/>
                    <a:pt x="90" y="72"/>
                    <a:pt x="118" y="72"/>
                  </a:cubicBezTo>
                  <a:cubicBezTo>
                    <a:pt x="147" y="72"/>
                    <a:pt x="170" y="98"/>
                    <a:pt x="170" y="124"/>
                  </a:cubicBezTo>
                  <a:cubicBezTo>
                    <a:pt x="170" y="150"/>
                    <a:pt x="149" y="170"/>
                    <a:pt x="118" y="170"/>
                  </a:cubicBezTo>
                  <a:close/>
                  <a:moveTo>
                    <a:pt x="457" y="458"/>
                  </a:moveTo>
                  <a:lnTo>
                    <a:pt x="375" y="458"/>
                  </a:lnTo>
                  <a:lnTo>
                    <a:pt x="375" y="314"/>
                  </a:lnTo>
                  <a:cubicBezTo>
                    <a:pt x="375" y="293"/>
                    <a:pt x="355" y="278"/>
                    <a:pt x="334" y="278"/>
                  </a:cubicBezTo>
                  <a:cubicBezTo>
                    <a:pt x="314" y="278"/>
                    <a:pt x="293" y="293"/>
                    <a:pt x="293" y="314"/>
                  </a:cubicBezTo>
                  <a:lnTo>
                    <a:pt x="293" y="458"/>
                  </a:lnTo>
                  <a:lnTo>
                    <a:pt x="216" y="458"/>
                  </a:lnTo>
                  <a:lnTo>
                    <a:pt x="216" y="216"/>
                  </a:lnTo>
                  <a:lnTo>
                    <a:pt x="293" y="216"/>
                  </a:lnTo>
                  <a:lnTo>
                    <a:pt x="293" y="247"/>
                  </a:lnTo>
                  <a:cubicBezTo>
                    <a:pt x="308" y="227"/>
                    <a:pt x="339" y="211"/>
                    <a:pt x="360" y="211"/>
                  </a:cubicBezTo>
                  <a:cubicBezTo>
                    <a:pt x="411" y="211"/>
                    <a:pt x="457" y="252"/>
                    <a:pt x="457" y="304"/>
                  </a:cubicBezTo>
                  <a:lnTo>
                    <a:pt x="457" y="458"/>
                  </a:lnTo>
                  <a:close/>
                </a:path>
              </a:pathLst>
            </a:custGeom>
            <a:solidFill>
              <a:srgbClr val="FFFFFF">
                <a:alpha val="60000"/>
              </a:srgbClr>
            </a:solidFill>
            <a:ln>
              <a:noFill/>
            </a:ln>
            <a:effectLst/>
          </p:spPr>
          <p:txBody>
            <a:bodyPr wrap="none" anchor="ctr"/>
            <a:lstStyle/>
            <a:p>
              <a:endParaRPr lang="en-US"/>
            </a:p>
          </p:txBody>
        </p:sp>
        <p:sp>
          <p:nvSpPr>
            <p:cNvPr id="60" name="Freeform 33"/>
            <p:cNvSpPr>
              <a:spLocks noChangeAspect="1" noChangeArrowheads="1"/>
            </p:cNvSpPr>
            <p:nvPr/>
          </p:nvSpPr>
          <p:spPr bwMode="auto">
            <a:xfrm>
              <a:off x="1602680" y="5939047"/>
              <a:ext cx="362785" cy="365760"/>
            </a:xfrm>
            <a:custGeom>
              <a:avLst/>
              <a:gdLst>
                <a:gd name="T0" fmla="*/ 483 w 540"/>
                <a:gd name="T1" fmla="*/ 0 h 541"/>
                <a:gd name="T2" fmla="*/ 56 w 540"/>
                <a:gd name="T3" fmla="*/ 0 h 541"/>
                <a:gd name="T4" fmla="*/ 0 w 540"/>
                <a:gd name="T5" fmla="*/ 57 h 541"/>
                <a:gd name="T6" fmla="*/ 0 w 540"/>
                <a:gd name="T7" fmla="*/ 484 h 541"/>
                <a:gd name="T8" fmla="*/ 56 w 540"/>
                <a:gd name="T9" fmla="*/ 540 h 541"/>
                <a:gd name="T10" fmla="*/ 483 w 540"/>
                <a:gd name="T11" fmla="*/ 540 h 541"/>
                <a:gd name="T12" fmla="*/ 539 w 540"/>
                <a:gd name="T13" fmla="*/ 484 h 541"/>
                <a:gd name="T14" fmla="*/ 539 w 540"/>
                <a:gd name="T15" fmla="*/ 57 h 541"/>
                <a:gd name="T16" fmla="*/ 483 w 540"/>
                <a:gd name="T17" fmla="*/ 0 h 541"/>
                <a:gd name="T18" fmla="*/ 375 w 540"/>
                <a:gd name="T19" fmla="*/ 242 h 541"/>
                <a:gd name="T20" fmla="*/ 298 w 540"/>
                <a:gd name="T21" fmla="*/ 242 h 541"/>
                <a:gd name="T22" fmla="*/ 298 w 540"/>
                <a:gd name="T23" fmla="*/ 350 h 541"/>
                <a:gd name="T24" fmla="*/ 323 w 540"/>
                <a:gd name="T25" fmla="*/ 381 h 541"/>
                <a:gd name="T26" fmla="*/ 375 w 540"/>
                <a:gd name="T27" fmla="*/ 381 h 541"/>
                <a:gd name="T28" fmla="*/ 375 w 540"/>
                <a:gd name="T29" fmla="*/ 458 h 541"/>
                <a:gd name="T30" fmla="*/ 318 w 540"/>
                <a:gd name="T31" fmla="*/ 463 h 541"/>
                <a:gd name="T32" fmla="*/ 215 w 540"/>
                <a:gd name="T33" fmla="*/ 370 h 541"/>
                <a:gd name="T34" fmla="*/ 215 w 540"/>
                <a:gd name="T35" fmla="*/ 242 h 541"/>
                <a:gd name="T36" fmla="*/ 159 w 540"/>
                <a:gd name="T37" fmla="*/ 242 h 541"/>
                <a:gd name="T38" fmla="*/ 159 w 540"/>
                <a:gd name="T39" fmla="*/ 170 h 541"/>
                <a:gd name="T40" fmla="*/ 236 w 540"/>
                <a:gd name="T41" fmla="*/ 83 h 541"/>
                <a:gd name="T42" fmla="*/ 298 w 540"/>
                <a:gd name="T43" fmla="*/ 83 h 541"/>
                <a:gd name="T44" fmla="*/ 298 w 540"/>
                <a:gd name="T45" fmla="*/ 165 h 541"/>
                <a:gd name="T46" fmla="*/ 375 w 540"/>
                <a:gd name="T47" fmla="*/ 165 h 541"/>
                <a:gd name="T48" fmla="*/ 375 w 540"/>
                <a:gd name="T49" fmla="*/ 242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0" h="541">
                  <a:moveTo>
                    <a:pt x="483" y="0"/>
                  </a:moveTo>
                  <a:lnTo>
                    <a:pt x="56" y="0"/>
                  </a:lnTo>
                  <a:cubicBezTo>
                    <a:pt x="25" y="0"/>
                    <a:pt x="0" y="26"/>
                    <a:pt x="0" y="57"/>
                  </a:cubicBezTo>
                  <a:lnTo>
                    <a:pt x="0" y="484"/>
                  </a:lnTo>
                  <a:cubicBezTo>
                    <a:pt x="0" y="514"/>
                    <a:pt x="25" y="540"/>
                    <a:pt x="56" y="540"/>
                  </a:cubicBezTo>
                  <a:lnTo>
                    <a:pt x="483" y="540"/>
                  </a:lnTo>
                  <a:cubicBezTo>
                    <a:pt x="513" y="540"/>
                    <a:pt x="539" y="514"/>
                    <a:pt x="539" y="484"/>
                  </a:cubicBezTo>
                  <a:lnTo>
                    <a:pt x="539" y="57"/>
                  </a:lnTo>
                  <a:cubicBezTo>
                    <a:pt x="539" y="26"/>
                    <a:pt x="513" y="0"/>
                    <a:pt x="483" y="0"/>
                  </a:cubicBezTo>
                  <a:close/>
                  <a:moveTo>
                    <a:pt x="375" y="242"/>
                  </a:moveTo>
                  <a:lnTo>
                    <a:pt x="298" y="242"/>
                  </a:lnTo>
                  <a:lnTo>
                    <a:pt x="298" y="350"/>
                  </a:lnTo>
                  <a:cubicBezTo>
                    <a:pt x="298" y="365"/>
                    <a:pt x="298" y="381"/>
                    <a:pt x="323" y="381"/>
                  </a:cubicBezTo>
                  <a:lnTo>
                    <a:pt x="375" y="381"/>
                  </a:lnTo>
                  <a:lnTo>
                    <a:pt x="375" y="458"/>
                  </a:lnTo>
                  <a:cubicBezTo>
                    <a:pt x="375" y="458"/>
                    <a:pt x="349" y="463"/>
                    <a:pt x="318" y="463"/>
                  </a:cubicBezTo>
                  <a:cubicBezTo>
                    <a:pt x="251" y="463"/>
                    <a:pt x="215" y="417"/>
                    <a:pt x="215" y="370"/>
                  </a:cubicBezTo>
                  <a:lnTo>
                    <a:pt x="215" y="242"/>
                  </a:lnTo>
                  <a:lnTo>
                    <a:pt x="159" y="242"/>
                  </a:lnTo>
                  <a:lnTo>
                    <a:pt x="159" y="170"/>
                  </a:lnTo>
                  <a:cubicBezTo>
                    <a:pt x="226" y="165"/>
                    <a:pt x="231" y="114"/>
                    <a:pt x="236" y="83"/>
                  </a:cubicBezTo>
                  <a:lnTo>
                    <a:pt x="298" y="83"/>
                  </a:lnTo>
                  <a:lnTo>
                    <a:pt x="298" y="165"/>
                  </a:lnTo>
                  <a:lnTo>
                    <a:pt x="375" y="165"/>
                  </a:lnTo>
                  <a:lnTo>
                    <a:pt x="375" y="242"/>
                  </a:lnTo>
                  <a:close/>
                </a:path>
              </a:pathLst>
            </a:custGeom>
            <a:solidFill>
              <a:srgbClr val="FFFFFF">
                <a:alpha val="60000"/>
              </a:srgbClr>
            </a:solidFill>
            <a:ln>
              <a:noFill/>
            </a:ln>
            <a:effectLst/>
          </p:spPr>
          <p:txBody>
            <a:bodyPr wrap="none" anchor="ctr"/>
            <a:lstStyle/>
            <a:p>
              <a:endParaRPr lang="en-US"/>
            </a:p>
          </p:txBody>
        </p:sp>
      </p:grpSp>
      <p:sp>
        <p:nvSpPr>
          <p:cNvPr id="61" name="Text Placeholder 3"/>
          <p:cNvSpPr txBox="1">
            <a:spLocks/>
          </p:cNvSpPr>
          <p:nvPr/>
        </p:nvSpPr>
        <p:spPr>
          <a:xfrm>
            <a:off x="6515430" y="4510006"/>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67" b="1" kern="1200" baseline="0">
                <a:solidFill>
                  <a:schemeClr val="tx1">
                    <a:lumMod val="65000"/>
                    <a:lumOff val="35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65000"/>
                  </a:schemeClr>
                </a:solidFill>
              </a:rPr>
              <a:t>Morgan Sager</a:t>
            </a:r>
          </a:p>
        </p:txBody>
      </p:sp>
      <p:sp>
        <p:nvSpPr>
          <p:cNvPr id="62" name="Text Placeholder 3"/>
          <p:cNvSpPr txBox="1">
            <a:spLocks/>
          </p:cNvSpPr>
          <p:nvPr/>
        </p:nvSpPr>
        <p:spPr>
          <a:xfrm flipH="1">
            <a:off x="6515430" y="4860010"/>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75000"/>
                  </a:schemeClr>
                </a:solidFill>
              </a:rPr>
              <a:t>CFO</a:t>
            </a:r>
          </a:p>
        </p:txBody>
      </p:sp>
      <p:cxnSp>
        <p:nvCxnSpPr>
          <p:cNvPr id="63" name="Straight Connector 62"/>
          <p:cNvCxnSpPr/>
          <p:nvPr/>
        </p:nvCxnSpPr>
        <p:spPr>
          <a:xfrm>
            <a:off x="6363030" y="4824841"/>
            <a:ext cx="2438400" cy="2117"/>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64" name="Text Placeholder 3"/>
          <p:cNvSpPr txBox="1">
            <a:spLocks/>
          </p:cNvSpPr>
          <p:nvPr/>
        </p:nvSpPr>
        <p:spPr>
          <a:xfrm>
            <a:off x="6363030" y="5192164"/>
            <a:ext cx="2438400" cy="689707"/>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sz="1200">
                <a:solidFill>
                  <a:schemeClr val="bg1">
                    <a:lumMod val="85000"/>
                  </a:schemeClr>
                </a:solidFill>
              </a:rPr>
              <a:t>Lorem ipsum dolor sit amet, consectetur adipiscing elit, sed do eiusmod tempor incididunt ut labore et dolore.</a:t>
            </a:r>
            <a:endParaRPr lang="en-US" sz="1200" dirty="0">
              <a:solidFill>
                <a:schemeClr val="bg1">
                  <a:lumMod val="85000"/>
                </a:schemeClr>
              </a:solidFill>
            </a:endParaRPr>
          </a:p>
        </p:txBody>
      </p:sp>
      <p:grpSp>
        <p:nvGrpSpPr>
          <p:cNvPr id="65" name="Group 64"/>
          <p:cNvGrpSpPr/>
          <p:nvPr/>
        </p:nvGrpSpPr>
        <p:grpSpPr>
          <a:xfrm>
            <a:off x="9213328" y="5950156"/>
            <a:ext cx="2114814" cy="372724"/>
            <a:chOff x="721269" y="5939047"/>
            <a:chExt cx="2114814" cy="372724"/>
          </a:xfrm>
        </p:grpSpPr>
        <p:sp>
          <p:nvSpPr>
            <p:cNvPr id="66" name="Freeform 32"/>
            <p:cNvSpPr>
              <a:spLocks noChangeAspect="1" noChangeArrowheads="1"/>
            </p:cNvSpPr>
            <p:nvPr/>
          </p:nvSpPr>
          <p:spPr bwMode="auto">
            <a:xfrm>
              <a:off x="1162819" y="5939047"/>
              <a:ext cx="365760" cy="365760"/>
            </a:xfrm>
            <a:custGeom>
              <a:avLst/>
              <a:gdLst>
                <a:gd name="T0" fmla="*/ 489 w 541"/>
                <a:gd name="T1" fmla="*/ 0 h 541"/>
                <a:gd name="T2" fmla="*/ 57 w 541"/>
                <a:gd name="T3" fmla="*/ 0 h 541"/>
                <a:gd name="T4" fmla="*/ 0 w 541"/>
                <a:gd name="T5" fmla="*/ 57 h 541"/>
                <a:gd name="T6" fmla="*/ 0 w 541"/>
                <a:gd name="T7" fmla="*/ 484 h 541"/>
                <a:gd name="T8" fmla="*/ 57 w 541"/>
                <a:gd name="T9" fmla="*/ 540 h 541"/>
                <a:gd name="T10" fmla="*/ 489 w 541"/>
                <a:gd name="T11" fmla="*/ 540 h 541"/>
                <a:gd name="T12" fmla="*/ 540 w 541"/>
                <a:gd name="T13" fmla="*/ 484 h 541"/>
                <a:gd name="T14" fmla="*/ 540 w 541"/>
                <a:gd name="T15" fmla="*/ 57 h 541"/>
                <a:gd name="T16" fmla="*/ 489 w 541"/>
                <a:gd name="T17" fmla="*/ 0 h 541"/>
                <a:gd name="T18" fmla="*/ 298 w 541"/>
                <a:gd name="T19" fmla="*/ 386 h 541"/>
                <a:gd name="T20" fmla="*/ 242 w 541"/>
                <a:gd name="T21" fmla="*/ 360 h 541"/>
                <a:gd name="T22" fmla="*/ 216 w 541"/>
                <a:gd name="T23" fmla="*/ 448 h 541"/>
                <a:gd name="T24" fmla="*/ 211 w 541"/>
                <a:gd name="T25" fmla="*/ 453 h 541"/>
                <a:gd name="T26" fmla="*/ 185 w 541"/>
                <a:gd name="T27" fmla="*/ 463 h 541"/>
                <a:gd name="T28" fmla="*/ 160 w 541"/>
                <a:gd name="T29" fmla="*/ 432 h 541"/>
                <a:gd name="T30" fmla="*/ 160 w 541"/>
                <a:gd name="T31" fmla="*/ 432 h 541"/>
                <a:gd name="T32" fmla="*/ 160 w 541"/>
                <a:gd name="T33" fmla="*/ 432 h 541"/>
                <a:gd name="T34" fmla="*/ 160 w 541"/>
                <a:gd name="T35" fmla="*/ 427 h 541"/>
                <a:gd name="T36" fmla="*/ 211 w 541"/>
                <a:gd name="T37" fmla="*/ 278 h 541"/>
                <a:gd name="T38" fmla="*/ 206 w 541"/>
                <a:gd name="T39" fmla="*/ 237 h 541"/>
                <a:gd name="T40" fmla="*/ 252 w 541"/>
                <a:gd name="T41" fmla="*/ 175 h 541"/>
                <a:gd name="T42" fmla="*/ 288 w 541"/>
                <a:gd name="T43" fmla="*/ 211 h 541"/>
                <a:gd name="T44" fmla="*/ 262 w 541"/>
                <a:gd name="T45" fmla="*/ 293 h 541"/>
                <a:gd name="T46" fmla="*/ 298 w 541"/>
                <a:gd name="T47" fmla="*/ 329 h 541"/>
                <a:gd name="T48" fmla="*/ 386 w 541"/>
                <a:gd name="T49" fmla="*/ 237 h 541"/>
                <a:gd name="T50" fmla="*/ 273 w 541"/>
                <a:gd name="T51" fmla="*/ 129 h 541"/>
                <a:gd name="T52" fmla="*/ 160 w 541"/>
                <a:gd name="T53" fmla="*/ 237 h 541"/>
                <a:gd name="T54" fmla="*/ 170 w 541"/>
                <a:gd name="T55" fmla="*/ 288 h 541"/>
                <a:gd name="T56" fmla="*/ 175 w 541"/>
                <a:gd name="T57" fmla="*/ 299 h 541"/>
                <a:gd name="T58" fmla="*/ 149 w 541"/>
                <a:gd name="T59" fmla="*/ 329 h 541"/>
                <a:gd name="T60" fmla="*/ 124 w 541"/>
                <a:gd name="T61" fmla="*/ 314 h 541"/>
                <a:gd name="T62" fmla="*/ 103 w 541"/>
                <a:gd name="T63" fmla="*/ 232 h 541"/>
                <a:gd name="T64" fmla="*/ 268 w 541"/>
                <a:gd name="T65" fmla="*/ 72 h 541"/>
                <a:gd name="T66" fmla="*/ 437 w 541"/>
                <a:gd name="T67" fmla="*/ 232 h 541"/>
                <a:gd name="T68" fmla="*/ 298 w 541"/>
                <a:gd name="T69" fmla="*/ 386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1" h="541">
                  <a:moveTo>
                    <a:pt x="489" y="0"/>
                  </a:moveTo>
                  <a:lnTo>
                    <a:pt x="57" y="0"/>
                  </a:lnTo>
                  <a:cubicBezTo>
                    <a:pt x="26" y="0"/>
                    <a:pt x="0" y="26"/>
                    <a:pt x="0" y="57"/>
                  </a:cubicBezTo>
                  <a:lnTo>
                    <a:pt x="0" y="484"/>
                  </a:lnTo>
                  <a:cubicBezTo>
                    <a:pt x="0" y="514"/>
                    <a:pt x="26" y="540"/>
                    <a:pt x="57" y="540"/>
                  </a:cubicBezTo>
                  <a:lnTo>
                    <a:pt x="489" y="540"/>
                  </a:lnTo>
                  <a:cubicBezTo>
                    <a:pt x="514" y="540"/>
                    <a:pt x="540" y="514"/>
                    <a:pt x="540" y="484"/>
                  </a:cubicBezTo>
                  <a:lnTo>
                    <a:pt x="540" y="57"/>
                  </a:lnTo>
                  <a:cubicBezTo>
                    <a:pt x="540" y="26"/>
                    <a:pt x="514" y="0"/>
                    <a:pt x="489" y="0"/>
                  </a:cubicBezTo>
                  <a:close/>
                  <a:moveTo>
                    <a:pt x="298" y="386"/>
                  </a:moveTo>
                  <a:cubicBezTo>
                    <a:pt x="278" y="386"/>
                    <a:pt x="257" y="376"/>
                    <a:pt x="242" y="360"/>
                  </a:cubicBezTo>
                  <a:lnTo>
                    <a:pt x="216" y="448"/>
                  </a:lnTo>
                  <a:lnTo>
                    <a:pt x="211" y="453"/>
                  </a:lnTo>
                  <a:cubicBezTo>
                    <a:pt x="206" y="458"/>
                    <a:pt x="201" y="463"/>
                    <a:pt x="185" y="463"/>
                  </a:cubicBezTo>
                  <a:cubicBezTo>
                    <a:pt x="170" y="463"/>
                    <a:pt x="160" y="453"/>
                    <a:pt x="160" y="432"/>
                  </a:cubicBezTo>
                  <a:lnTo>
                    <a:pt x="160" y="432"/>
                  </a:lnTo>
                  <a:lnTo>
                    <a:pt x="160" y="432"/>
                  </a:lnTo>
                  <a:lnTo>
                    <a:pt x="160" y="427"/>
                  </a:lnTo>
                  <a:lnTo>
                    <a:pt x="211" y="278"/>
                  </a:lnTo>
                  <a:cubicBezTo>
                    <a:pt x="211" y="278"/>
                    <a:pt x="206" y="263"/>
                    <a:pt x="206" y="237"/>
                  </a:cubicBezTo>
                  <a:cubicBezTo>
                    <a:pt x="206" y="191"/>
                    <a:pt x="227" y="175"/>
                    <a:pt x="252" y="175"/>
                  </a:cubicBezTo>
                  <a:cubicBezTo>
                    <a:pt x="268" y="175"/>
                    <a:pt x="288" y="185"/>
                    <a:pt x="288" y="211"/>
                  </a:cubicBezTo>
                  <a:cubicBezTo>
                    <a:pt x="288" y="247"/>
                    <a:pt x="262" y="268"/>
                    <a:pt x="262" y="293"/>
                  </a:cubicBezTo>
                  <a:cubicBezTo>
                    <a:pt x="262" y="309"/>
                    <a:pt x="278" y="329"/>
                    <a:pt x="298" y="329"/>
                  </a:cubicBezTo>
                  <a:cubicBezTo>
                    <a:pt x="360" y="329"/>
                    <a:pt x="386" y="278"/>
                    <a:pt x="386" y="237"/>
                  </a:cubicBezTo>
                  <a:cubicBezTo>
                    <a:pt x="386" y="175"/>
                    <a:pt x="334" y="129"/>
                    <a:pt x="273" y="129"/>
                  </a:cubicBezTo>
                  <a:cubicBezTo>
                    <a:pt x="211" y="129"/>
                    <a:pt x="160" y="175"/>
                    <a:pt x="160" y="237"/>
                  </a:cubicBezTo>
                  <a:cubicBezTo>
                    <a:pt x="160" y="252"/>
                    <a:pt x="165" y="273"/>
                    <a:pt x="170" y="288"/>
                  </a:cubicBezTo>
                  <a:cubicBezTo>
                    <a:pt x="175" y="293"/>
                    <a:pt x="175" y="293"/>
                    <a:pt x="175" y="299"/>
                  </a:cubicBezTo>
                  <a:cubicBezTo>
                    <a:pt x="175" y="314"/>
                    <a:pt x="165" y="329"/>
                    <a:pt x="149" y="329"/>
                  </a:cubicBezTo>
                  <a:cubicBezTo>
                    <a:pt x="139" y="329"/>
                    <a:pt x="129" y="324"/>
                    <a:pt x="124" y="314"/>
                  </a:cubicBezTo>
                  <a:cubicBezTo>
                    <a:pt x="108" y="288"/>
                    <a:pt x="103" y="263"/>
                    <a:pt x="103" y="232"/>
                  </a:cubicBezTo>
                  <a:cubicBezTo>
                    <a:pt x="103" y="144"/>
                    <a:pt x="175" y="72"/>
                    <a:pt x="268" y="72"/>
                  </a:cubicBezTo>
                  <a:cubicBezTo>
                    <a:pt x="360" y="72"/>
                    <a:pt x="437" y="144"/>
                    <a:pt x="437" y="232"/>
                  </a:cubicBezTo>
                  <a:cubicBezTo>
                    <a:pt x="437" y="309"/>
                    <a:pt x="396" y="386"/>
                    <a:pt x="298" y="386"/>
                  </a:cubicBezTo>
                  <a:close/>
                </a:path>
              </a:pathLst>
            </a:custGeom>
            <a:solidFill>
              <a:srgbClr val="FFFFFF">
                <a:alpha val="60000"/>
              </a:srgbClr>
            </a:solidFill>
            <a:ln>
              <a:noFill/>
            </a:ln>
            <a:effectLst/>
          </p:spPr>
          <p:txBody>
            <a:bodyPr wrap="none" anchor="ctr"/>
            <a:lstStyle/>
            <a:p>
              <a:endParaRPr lang="en-US"/>
            </a:p>
          </p:txBody>
        </p:sp>
        <p:sp>
          <p:nvSpPr>
            <p:cNvPr id="67" name="Freeform 28"/>
            <p:cNvSpPr>
              <a:spLocks noChangeAspect="1" noChangeArrowheads="1"/>
            </p:cNvSpPr>
            <p:nvPr/>
          </p:nvSpPr>
          <p:spPr bwMode="auto">
            <a:xfrm>
              <a:off x="721269" y="5939047"/>
              <a:ext cx="362787" cy="365760"/>
            </a:xfrm>
            <a:custGeom>
              <a:avLst/>
              <a:gdLst>
                <a:gd name="T0" fmla="*/ 483 w 540"/>
                <a:gd name="T1" fmla="*/ 0 h 541"/>
                <a:gd name="T2" fmla="*/ 56 w 540"/>
                <a:gd name="T3" fmla="*/ 0 h 541"/>
                <a:gd name="T4" fmla="*/ 0 w 540"/>
                <a:gd name="T5" fmla="*/ 57 h 541"/>
                <a:gd name="T6" fmla="*/ 0 w 540"/>
                <a:gd name="T7" fmla="*/ 483 h 541"/>
                <a:gd name="T8" fmla="*/ 56 w 540"/>
                <a:gd name="T9" fmla="*/ 540 h 541"/>
                <a:gd name="T10" fmla="*/ 483 w 540"/>
                <a:gd name="T11" fmla="*/ 540 h 541"/>
                <a:gd name="T12" fmla="*/ 539 w 540"/>
                <a:gd name="T13" fmla="*/ 483 h 541"/>
                <a:gd name="T14" fmla="*/ 539 w 540"/>
                <a:gd name="T15" fmla="*/ 57 h 541"/>
                <a:gd name="T16" fmla="*/ 483 w 540"/>
                <a:gd name="T17" fmla="*/ 0 h 541"/>
                <a:gd name="T18" fmla="*/ 457 w 540"/>
                <a:gd name="T19" fmla="*/ 57 h 541"/>
                <a:gd name="T20" fmla="*/ 457 w 540"/>
                <a:gd name="T21" fmla="*/ 139 h 541"/>
                <a:gd name="T22" fmla="*/ 405 w 540"/>
                <a:gd name="T23" fmla="*/ 139 h 541"/>
                <a:gd name="T24" fmla="*/ 375 w 540"/>
                <a:gd name="T25" fmla="*/ 165 h 541"/>
                <a:gd name="T26" fmla="*/ 375 w 540"/>
                <a:gd name="T27" fmla="*/ 216 h 541"/>
                <a:gd name="T28" fmla="*/ 457 w 540"/>
                <a:gd name="T29" fmla="*/ 216 h 541"/>
                <a:gd name="T30" fmla="*/ 457 w 540"/>
                <a:gd name="T31" fmla="*/ 298 h 541"/>
                <a:gd name="T32" fmla="*/ 375 w 540"/>
                <a:gd name="T33" fmla="*/ 298 h 541"/>
                <a:gd name="T34" fmla="*/ 375 w 540"/>
                <a:gd name="T35" fmla="*/ 483 h 541"/>
                <a:gd name="T36" fmla="*/ 298 w 540"/>
                <a:gd name="T37" fmla="*/ 483 h 541"/>
                <a:gd name="T38" fmla="*/ 298 w 540"/>
                <a:gd name="T39" fmla="*/ 298 h 541"/>
                <a:gd name="T40" fmla="*/ 241 w 540"/>
                <a:gd name="T41" fmla="*/ 298 h 541"/>
                <a:gd name="T42" fmla="*/ 241 w 540"/>
                <a:gd name="T43" fmla="*/ 216 h 541"/>
                <a:gd name="T44" fmla="*/ 298 w 540"/>
                <a:gd name="T45" fmla="*/ 216 h 541"/>
                <a:gd name="T46" fmla="*/ 298 w 540"/>
                <a:gd name="T47" fmla="*/ 149 h 541"/>
                <a:gd name="T48" fmla="*/ 390 w 540"/>
                <a:gd name="T49" fmla="*/ 57 h 541"/>
                <a:gd name="T50" fmla="*/ 457 w 540"/>
                <a:gd name="T51" fmla="*/ 5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541">
                  <a:moveTo>
                    <a:pt x="483" y="0"/>
                  </a:moveTo>
                  <a:lnTo>
                    <a:pt x="56" y="0"/>
                  </a:lnTo>
                  <a:cubicBezTo>
                    <a:pt x="25" y="0"/>
                    <a:pt x="0" y="26"/>
                    <a:pt x="0" y="57"/>
                  </a:cubicBezTo>
                  <a:lnTo>
                    <a:pt x="0" y="483"/>
                  </a:lnTo>
                  <a:cubicBezTo>
                    <a:pt x="0" y="514"/>
                    <a:pt x="25" y="540"/>
                    <a:pt x="56" y="540"/>
                  </a:cubicBezTo>
                  <a:lnTo>
                    <a:pt x="483" y="540"/>
                  </a:lnTo>
                  <a:cubicBezTo>
                    <a:pt x="513" y="540"/>
                    <a:pt x="539" y="514"/>
                    <a:pt x="539" y="483"/>
                  </a:cubicBezTo>
                  <a:lnTo>
                    <a:pt x="539" y="57"/>
                  </a:lnTo>
                  <a:cubicBezTo>
                    <a:pt x="539" y="26"/>
                    <a:pt x="513" y="0"/>
                    <a:pt x="483" y="0"/>
                  </a:cubicBezTo>
                  <a:close/>
                  <a:moveTo>
                    <a:pt x="457" y="57"/>
                  </a:moveTo>
                  <a:lnTo>
                    <a:pt x="457" y="139"/>
                  </a:lnTo>
                  <a:lnTo>
                    <a:pt x="405" y="139"/>
                  </a:lnTo>
                  <a:cubicBezTo>
                    <a:pt x="385" y="139"/>
                    <a:pt x="375" y="149"/>
                    <a:pt x="375" y="165"/>
                  </a:cubicBezTo>
                  <a:lnTo>
                    <a:pt x="375" y="216"/>
                  </a:lnTo>
                  <a:lnTo>
                    <a:pt x="457" y="216"/>
                  </a:lnTo>
                  <a:lnTo>
                    <a:pt x="457" y="298"/>
                  </a:lnTo>
                  <a:lnTo>
                    <a:pt x="375" y="298"/>
                  </a:lnTo>
                  <a:lnTo>
                    <a:pt x="375" y="483"/>
                  </a:lnTo>
                  <a:lnTo>
                    <a:pt x="298" y="483"/>
                  </a:lnTo>
                  <a:lnTo>
                    <a:pt x="298" y="298"/>
                  </a:lnTo>
                  <a:lnTo>
                    <a:pt x="241" y="298"/>
                  </a:lnTo>
                  <a:lnTo>
                    <a:pt x="241" y="216"/>
                  </a:lnTo>
                  <a:lnTo>
                    <a:pt x="298" y="216"/>
                  </a:lnTo>
                  <a:lnTo>
                    <a:pt x="298" y="149"/>
                  </a:lnTo>
                  <a:cubicBezTo>
                    <a:pt x="298" y="98"/>
                    <a:pt x="339" y="57"/>
                    <a:pt x="390" y="57"/>
                  </a:cubicBezTo>
                  <a:lnTo>
                    <a:pt x="457" y="57"/>
                  </a:lnTo>
                  <a:close/>
                </a:path>
              </a:pathLst>
            </a:custGeom>
            <a:solidFill>
              <a:srgbClr val="FFFFFF">
                <a:alpha val="60000"/>
              </a:srgbClr>
            </a:solidFill>
            <a:ln>
              <a:noFill/>
            </a:ln>
            <a:effectLst/>
          </p:spPr>
          <p:txBody>
            <a:bodyPr wrap="none" anchor="ctr"/>
            <a:lstStyle/>
            <a:p>
              <a:endParaRPr lang="en-US"/>
            </a:p>
          </p:txBody>
        </p:sp>
        <p:sp>
          <p:nvSpPr>
            <p:cNvPr id="68" name="Freeform 29"/>
            <p:cNvSpPr>
              <a:spLocks noChangeAspect="1" noChangeArrowheads="1"/>
            </p:cNvSpPr>
            <p:nvPr/>
          </p:nvSpPr>
          <p:spPr bwMode="auto">
            <a:xfrm>
              <a:off x="2039566" y="5942529"/>
              <a:ext cx="362785" cy="365760"/>
            </a:xfrm>
            <a:custGeom>
              <a:avLst/>
              <a:gdLst>
                <a:gd name="T0" fmla="*/ 252 w 540"/>
                <a:gd name="T1" fmla="*/ 185 h 541"/>
                <a:gd name="T2" fmla="*/ 195 w 540"/>
                <a:gd name="T3" fmla="*/ 108 h 541"/>
                <a:gd name="T4" fmla="*/ 159 w 540"/>
                <a:gd name="T5" fmla="*/ 155 h 541"/>
                <a:gd name="T6" fmla="*/ 211 w 540"/>
                <a:gd name="T7" fmla="*/ 232 h 541"/>
                <a:gd name="T8" fmla="*/ 252 w 540"/>
                <a:gd name="T9" fmla="*/ 185 h 541"/>
                <a:gd name="T10" fmla="*/ 231 w 540"/>
                <a:gd name="T11" fmla="*/ 319 h 541"/>
                <a:gd name="T12" fmla="*/ 226 w 540"/>
                <a:gd name="T13" fmla="*/ 319 h 541"/>
                <a:gd name="T14" fmla="*/ 226 w 540"/>
                <a:gd name="T15" fmla="*/ 319 h 541"/>
                <a:gd name="T16" fmla="*/ 175 w 540"/>
                <a:gd name="T17" fmla="*/ 329 h 541"/>
                <a:gd name="T18" fmla="*/ 139 w 540"/>
                <a:gd name="T19" fmla="*/ 370 h 541"/>
                <a:gd name="T20" fmla="*/ 216 w 540"/>
                <a:gd name="T21" fmla="*/ 432 h 541"/>
                <a:gd name="T22" fmla="*/ 282 w 540"/>
                <a:gd name="T23" fmla="*/ 381 h 541"/>
                <a:gd name="T24" fmla="*/ 231 w 540"/>
                <a:gd name="T25" fmla="*/ 319 h 541"/>
                <a:gd name="T26" fmla="*/ 488 w 540"/>
                <a:gd name="T27" fmla="*/ 0 h 541"/>
                <a:gd name="T28" fmla="*/ 56 w 540"/>
                <a:gd name="T29" fmla="*/ 0 h 541"/>
                <a:gd name="T30" fmla="*/ 0 w 540"/>
                <a:gd name="T31" fmla="*/ 57 h 541"/>
                <a:gd name="T32" fmla="*/ 0 w 540"/>
                <a:gd name="T33" fmla="*/ 484 h 541"/>
                <a:gd name="T34" fmla="*/ 56 w 540"/>
                <a:gd name="T35" fmla="*/ 540 h 541"/>
                <a:gd name="T36" fmla="*/ 488 w 540"/>
                <a:gd name="T37" fmla="*/ 540 h 541"/>
                <a:gd name="T38" fmla="*/ 539 w 540"/>
                <a:gd name="T39" fmla="*/ 484 h 541"/>
                <a:gd name="T40" fmla="*/ 539 w 540"/>
                <a:gd name="T41" fmla="*/ 57 h 541"/>
                <a:gd name="T42" fmla="*/ 488 w 540"/>
                <a:gd name="T43" fmla="*/ 0 h 541"/>
                <a:gd name="T44" fmla="*/ 195 w 540"/>
                <a:gd name="T45" fmla="*/ 463 h 541"/>
                <a:gd name="T46" fmla="*/ 82 w 540"/>
                <a:gd name="T47" fmla="*/ 386 h 541"/>
                <a:gd name="T48" fmla="*/ 123 w 540"/>
                <a:gd name="T49" fmla="*/ 319 h 541"/>
                <a:gd name="T50" fmla="*/ 205 w 540"/>
                <a:gd name="T51" fmla="*/ 293 h 541"/>
                <a:gd name="T52" fmla="*/ 200 w 540"/>
                <a:gd name="T53" fmla="*/ 268 h 541"/>
                <a:gd name="T54" fmla="*/ 200 w 540"/>
                <a:gd name="T55" fmla="*/ 252 h 541"/>
                <a:gd name="T56" fmla="*/ 190 w 540"/>
                <a:gd name="T57" fmla="*/ 252 h 541"/>
                <a:gd name="T58" fmla="*/ 103 w 540"/>
                <a:gd name="T59" fmla="*/ 175 h 541"/>
                <a:gd name="T60" fmla="*/ 216 w 540"/>
                <a:gd name="T61" fmla="*/ 78 h 541"/>
                <a:gd name="T62" fmla="*/ 329 w 540"/>
                <a:gd name="T63" fmla="*/ 78 h 541"/>
                <a:gd name="T64" fmla="*/ 318 w 540"/>
                <a:gd name="T65" fmla="*/ 88 h 541"/>
                <a:gd name="T66" fmla="*/ 303 w 540"/>
                <a:gd name="T67" fmla="*/ 103 h 541"/>
                <a:gd name="T68" fmla="*/ 298 w 540"/>
                <a:gd name="T69" fmla="*/ 108 h 541"/>
                <a:gd name="T70" fmla="*/ 277 w 540"/>
                <a:gd name="T71" fmla="*/ 108 h 541"/>
                <a:gd name="T72" fmla="*/ 303 w 540"/>
                <a:gd name="T73" fmla="*/ 165 h 541"/>
                <a:gd name="T74" fmla="*/ 262 w 540"/>
                <a:gd name="T75" fmla="*/ 237 h 541"/>
                <a:gd name="T76" fmla="*/ 252 w 540"/>
                <a:gd name="T77" fmla="*/ 257 h 541"/>
                <a:gd name="T78" fmla="*/ 262 w 540"/>
                <a:gd name="T79" fmla="*/ 273 h 541"/>
                <a:gd name="T80" fmla="*/ 272 w 540"/>
                <a:gd name="T81" fmla="*/ 283 h 541"/>
                <a:gd name="T82" fmla="*/ 324 w 540"/>
                <a:gd name="T83" fmla="*/ 360 h 541"/>
                <a:gd name="T84" fmla="*/ 195 w 540"/>
                <a:gd name="T85" fmla="*/ 463 h 541"/>
                <a:gd name="T86" fmla="*/ 457 w 540"/>
                <a:gd name="T87" fmla="*/ 273 h 541"/>
                <a:gd name="T88" fmla="*/ 406 w 540"/>
                <a:gd name="T89" fmla="*/ 273 h 541"/>
                <a:gd name="T90" fmla="*/ 406 w 540"/>
                <a:gd name="T91" fmla="*/ 324 h 541"/>
                <a:gd name="T92" fmla="*/ 380 w 540"/>
                <a:gd name="T93" fmla="*/ 324 h 541"/>
                <a:gd name="T94" fmla="*/ 380 w 540"/>
                <a:gd name="T95" fmla="*/ 273 h 541"/>
                <a:gd name="T96" fmla="*/ 324 w 540"/>
                <a:gd name="T97" fmla="*/ 273 h 541"/>
                <a:gd name="T98" fmla="*/ 324 w 540"/>
                <a:gd name="T99" fmla="*/ 242 h 541"/>
                <a:gd name="T100" fmla="*/ 380 w 540"/>
                <a:gd name="T101" fmla="*/ 242 h 541"/>
                <a:gd name="T102" fmla="*/ 380 w 540"/>
                <a:gd name="T103" fmla="*/ 191 h 541"/>
                <a:gd name="T104" fmla="*/ 406 w 540"/>
                <a:gd name="T105" fmla="*/ 191 h 541"/>
                <a:gd name="T106" fmla="*/ 406 w 540"/>
                <a:gd name="T107" fmla="*/ 242 h 541"/>
                <a:gd name="T108" fmla="*/ 457 w 540"/>
                <a:gd name="T109" fmla="*/ 242 h 541"/>
                <a:gd name="T110" fmla="*/ 457 w 540"/>
                <a:gd name="T111" fmla="*/ 273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40" h="541">
                  <a:moveTo>
                    <a:pt x="252" y="185"/>
                  </a:moveTo>
                  <a:cubicBezTo>
                    <a:pt x="252" y="160"/>
                    <a:pt x="231" y="108"/>
                    <a:pt x="195" y="108"/>
                  </a:cubicBezTo>
                  <a:cubicBezTo>
                    <a:pt x="175" y="108"/>
                    <a:pt x="159" y="119"/>
                    <a:pt x="159" y="155"/>
                  </a:cubicBezTo>
                  <a:cubicBezTo>
                    <a:pt x="159" y="185"/>
                    <a:pt x="175" y="232"/>
                    <a:pt x="211" y="232"/>
                  </a:cubicBezTo>
                  <a:cubicBezTo>
                    <a:pt x="211" y="232"/>
                    <a:pt x="252" y="227"/>
                    <a:pt x="252" y="185"/>
                  </a:cubicBezTo>
                  <a:close/>
                  <a:moveTo>
                    <a:pt x="231" y="319"/>
                  </a:moveTo>
                  <a:lnTo>
                    <a:pt x="226" y="319"/>
                  </a:lnTo>
                  <a:lnTo>
                    <a:pt x="226" y="319"/>
                  </a:lnTo>
                  <a:cubicBezTo>
                    <a:pt x="216" y="319"/>
                    <a:pt x="195" y="324"/>
                    <a:pt x="175" y="329"/>
                  </a:cubicBezTo>
                  <a:cubicBezTo>
                    <a:pt x="159" y="335"/>
                    <a:pt x="139" y="345"/>
                    <a:pt x="139" y="370"/>
                  </a:cubicBezTo>
                  <a:cubicBezTo>
                    <a:pt x="139" y="401"/>
                    <a:pt x="164" y="432"/>
                    <a:pt x="216" y="432"/>
                  </a:cubicBezTo>
                  <a:cubicBezTo>
                    <a:pt x="257" y="432"/>
                    <a:pt x="282" y="406"/>
                    <a:pt x="282" y="381"/>
                  </a:cubicBezTo>
                  <a:cubicBezTo>
                    <a:pt x="282" y="360"/>
                    <a:pt x="267" y="345"/>
                    <a:pt x="231" y="319"/>
                  </a:cubicBezTo>
                  <a:close/>
                  <a:moveTo>
                    <a:pt x="488" y="0"/>
                  </a:moveTo>
                  <a:lnTo>
                    <a:pt x="56" y="0"/>
                  </a:lnTo>
                  <a:cubicBezTo>
                    <a:pt x="26" y="0"/>
                    <a:pt x="0" y="26"/>
                    <a:pt x="0" y="57"/>
                  </a:cubicBezTo>
                  <a:lnTo>
                    <a:pt x="0" y="484"/>
                  </a:lnTo>
                  <a:cubicBezTo>
                    <a:pt x="0" y="514"/>
                    <a:pt x="26" y="540"/>
                    <a:pt x="56" y="540"/>
                  </a:cubicBezTo>
                  <a:lnTo>
                    <a:pt x="488" y="540"/>
                  </a:lnTo>
                  <a:cubicBezTo>
                    <a:pt x="514" y="540"/>
                    <a:pt x="539" y="514"/>
                    <a:pt x="539" y="484"/>
                  </a:cubicBezTo>
                  <a:lnTo>
                    <a:pt x="539" y="57"/>
                  </a:lnTo>
                  <a:cubicBezTo>
                    <a:pt x="539" y="26"/>
                    <a:pt x="514" y="0"/>
                    <a:pt x="488" y="0"/>
                  </a:cubicBezTo>
                  <a:close/>
                  <a:moveTo>
                    <a:pt x="195" y="463"/>
                  </a:moveTo>
                  <a:cubicBezTo>
                    <a:pt x="118" y="463"/>
                    <a:pt x="82" y="422"/>
                    <a:pt x="82" y="386"/>
                  </a:cubicBezTo>
                  <a:cubicBezTo>
                    <a:pt x="82" y="370"/>
                    <a:pt x="87" y="340"/>
                    <a:pt x="123" y="319"/>
                  </a:cubicBezTo>
                  <a:cubicBezTo>
                    <a:pt x="144" y="304"/>
                    <a:pt x="169" y="299"/>
                    <a:pt x="205" y="293"/>
                  </a:cubicBezTo>
                  <a:cubicBezTo>
                    <a:pt x="200" y="288"/>
                    <a:pt x="200" y="283"/>
                    <a:pt x="200" y="268"/>
                  </a:cubicBezTo>
                  <a:cubicBezTo>
                    <a:pt x="200" y="263"/>
                    <a:pt x="200" y="263"/>
                    <a:pt x="200" y="252"/>
                  </a:cubicBezTo>
                  <a:lnTo>
                    <a:pt x="190" y="252"/>
                  </a:lnTo>
                  <a:cubicBezTo>
                    <a:pt x="139" y="252"/>
                    <a:pt x="103" y="216"/>
                    <a:pt x="103" y="175"/>
                  </a:cubicBezTo>
                  <a:cubicBezTo>
                    <a:pt x="103" y="129"/>
                    <a:pt x="139" y="78"/>
                    <a:pt x="216" y="78"/>
                  </a:cubicBezTo>
                  <a:lnTo>
                    <a:pt x="329" y="78"/>
                  </a:lnTo>
                  <a:lnTo>
                    <a:pt x="318" y="88"/>
                  </a:lnTo>
                  <a:lnTo>
                    <a:pt x="303" y="103"/>
                  </a:lnTo>
                  <a:lnTo>
                    <a:pt x="298" y="108"/>
                  </a:lnTo>
                  <a:lnTo>
                    <a:pt x="277" y="108"/>
                  </a:lnTo>
                  <a:cubicBezTo>
                    <a:pt x="288" y="119"/>
                    <a:pt x="303" y="134"/>
                    <a:pt x="303" y="165"/>
                  </a:cubicBezTo>
                  <a:cubicBezTo>
                    <a:pt x="303" y="206"/>
                    <a:pt x="282" y="221"/>
                    <a:pt x="262" y="237"/>
                  </a:cubicBezTo>
                  <a:cubicBezTo>
                    <a:pt x="257" y="242"/>
                    <a:pt x="252" y="247"/>
                    <a:pt x="252" y="257"/>
                  </a:cubicBezTo>
                  <a:cubicBezTo>
                    <a:pt x="252" y="268"/>
                    <a:pt x="257" y="273"/>
                    <a:pt x="262" y="273"/>
                  </a:cubicBezTo>
                  <a:cubicBezTo>
                    <a:pt x="262" y="278"/>
                    <a:pt x="267" y="278"/>
                    <a:pt x="272" y="283"/>
                  </a:cubicBezTo>
                  <a:cubicBezTo>
                    <a:pt x="293" y="299"/>
                    <a:pt x="324" y="314"/>
                    <a:pt x="324" y="360"/>
                  </a:cubicBezTo>
                  <a:cubicBezTo>
                    <a:pt x="324" y="406"/>
                    <a:pt x="288" y="463"/>
                    <a:pt x="195" y="463"/>
                  </a:cubicBezTo>
                  <a:close/>
                  <a:moveTo>
                    <a:pt x="457" y="273"/>
                  </a:moveTo>
                  <a:lnTo>
                    <a:pt x="406" y="273"/>
                  </a:lnTo>
                  <a:lnTo>
                    <a:pt x="406" y="324"/>
                  </a:lnTo>
                  <a:lnTo>
                    <a:pt x="380" y="324"/>
                  </a:lnTo>
                  <a:lnTo>
                    <a:pt x="380" y="273"/>
                  </a:lnTo>
                  <a:lnTo>
                    <a:pt x="324" y="273"/>
                  </a:lnTo>
                  <a:lnTo>
                    <a:pt x="324" y="242"/>
                  </a:lnTo>
                  <a:lnTo>
                    <a:pt x="380" y="242"/>
                  </a:lnTo>
                  <a:lnTo>
                    <a:pt x="380" y="191"/>
                  </a:lnTo>
                  <a:lnTo>
                    <a:pt x="406" y="191"/>
                  </a:lnTo>
                  <a:lnTo>
                    <a:pt x="406" y="242"/>
                  </a:lnTo>
                  <a:lnTo>
                    <a:pt x="457" y="242"/>
                  </a:lnTo>
                  <a:lnTo>
                    <a:pt x="457" y="273"/>
                  </a:lnTo>
                  <a:close/>
                </a:path>
              </a:pathLst>
            </a:custGeom>
            <a:solidFill>
              <a:srgbClr val="FFFFFF">
                <a:alpha val="60000"/>
              </a:srgbClr>
            </a:solidFill>
            <a:ln>
              <a:noFill/>
            </a:ln>
            <a:effectLst/>
          </p:spPr>
          <p:txBody>
            <a:bodyPr wrap="none" anchor="ctr"/>
            <a:lstStyle/>
            <a:p>
              <a:endParaRPr lang="en-US"/>
            </a:p>
          </p:txBody>
        </p:sp>
        <p:sp>
          <p:nvSpPr>
            <p:cNvPr id="69" name="Freeform 31"/>
            <p:cNvSpPr>
              <a:spLocks noChangeAspect="1" noChangeArrowheads="1"/>
            </p:cNvSpPr>
            <p:nvPr/>
          </p:nvSpPr>
          <p:spPr bwMode="auto">
            <a:xfrm>
              <a:off x="2473298" y="5946011"/>
              <a:ext cx="362785" cy="365760"/>
            </a:xfrm>
            <a:custGeom>
              <a:avLst/>
              <a:gdLst>
                <a:gd name="T0" fmla="*/ 483 w 536"/>
                <a:gd name="T1" fmla="*/ 0 h 541"/>
                <a:gd name="T2" fmla="*/ 51 w 536"/>
                <a:gd name="T3" fmla="*/ 0 h 541"/>
                <a:gd name="T4" fmla="*/ 0 w 536"/>
                <a:gd name="T5" fmla="*/ 57 h 541"/>
                <a:gd name="T6" fmla="*/ 0 w 536"/>
                <a:gd name="T7" fmla="*/ 484 h 541"/>
                <a:gd name="T8" fmla="*/ 51 w 536"/>
                <a:gd name="T9" fmla="*/ 540 h 541"/>
                <a:gd name="T10" fmla="*/ 483 w 536"/>
                <a:gd name="T11" fmla="*/ 540 h 541"/>
                <a:gd name="T12" fmla="*/ 535 w 536"/>
                <a:gd name="T13" fmla="*/ 484 h 541"/>
                <a:gd name="T14" fmla="*/ 535 w 536"/>
                <a:gd name="T15" fmla="*/ 57 h 541"/>
                <a:gd name="T16" fmla="*/ 483 w 536"/>
                <a:gd name="T17" fmla="*/ 0 h 541"/>
                <a:gd name="T18" fmla="*/ 159 w 536"/>
                <a:gd name="T19" fmla="*/ 458 h 541"/>
                <a:gd name="T20" fmla="*/ 82 w 536"/>
                <a:gd name="T21" fmla="*/ 458 h 541"/>
                <a:gd name="T22" fmla="*/ 82 w 536"/>
                <a:gd name="T23" fmla="*/ 216 h 541"/>
                <a:gd name="T24" fmla="*/ 159 w 536"/>
                <a:gd name="T25" fmla="*/ 216 h 541"/>
                <a:gd name="T26" fmla="*/ 159 w 536"/>
                <a:gd name="T27" fmla="*/ 458 h 541"/>
                <a:gd name="T28" fmla="*/ 118 w 536"/>
                <a:gd name="T29" fmla="*/ 170 h 541"/>
                <a:gd name="T30" fmla="*/ 72 w 536"/>
                <a:gd name="T31" fmla="*/ 124 h 541"/>
                <a:gd name="T32" fmla="*/ 118 w 536"/>
                <a:gd name="T33" fmla="*/ 72 h 541"/>
                <a:gd name="T34" fmla="*/ 170 w 536"/>
                <a:gd name="T35" fmla="*/ 124 h 541"/>
                <a:gd name="T36" fmla="*/ 118 w 536"/>
                <a:gd name="T37" fmla="*/ 170 h 541"/>
                <a:gd name="T38" fmla="*/ 457 w 536"/>
                <a:gd name="T39" fmla="*/ 458 h 541"/>
                <a:gd name="T40" fmla="*/ 375 w 536"/>
                <a:gd name="T41" fmla="*/ 458 h 541"/>
                <a:gd name="T42" fmla="*/ 375 w 536"/>
                <a:gd name="T43" fmla="*/ 314 h 541"/>
                <a:gd name="T44" fmla="*/ 334 w 536"/>
                <a:gd name="T45" fmla="*/ 278 h 541"/>
                <a:gd name="T46" fmla="*/ 293 w 536"/>
                <a:gd name="T47" fmla="*/ 314 h 541"/>
                <a:gd name="T48" fmla="*/ 293 w 536"/>
                <a:gd name="T49" fmla="*/ 458 h 541"/>
                <a:gd name="T50" fmla="*/ 216 w 536"/>
                <a:gd name="T51" fmla="*/ 458 h 541"/>
                <a:gd name="T52" fmla="*/ 216 w 536"/>
                <a:gd name="T53" fmla="*/ 216 h 541"/>
                <a:gd name="T54" fmla="*/ 293 w 536"/>
                <a:gd name="T55" fmla="*/ 216 h 541"/>
                <a:gd name="T56" fmla="*/ 293 w 536"/>
                <a:gd name="T57" fmla="*/ 247 h 541"/>
                <a:gd name="T58" fmla="*/ 360 w 536"/>
                <a:gd name="T59" fmla="*/ 211 h 541"/>
                <a:gd name="T60" fmla="*/ 457 w 536"/>
                <a:gd name="T61" fmla="*/ 304 h 541"/>
                <a:gd name="T62" fmla="*/ 457 w 536"/>
                <a:gd name="T63" fmla="*/ 458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6" h="541">
                  <a:moveTo>
                    <a:pt x="483" y="0"/>
                  </a:moveTo>
                  <a:lnTo>
                    <a:pt x="51" y="0"/>
                  </a:lnTo>
                  <a:cubicBezTo>
                    <a:pt x="26" y="0"/>
                    <a:pt x="0" y="26"/>
                    <a:pt x="0" y="57"/>
                  </a:cubicBezTo>
                  <a:lnTo>
                    <a:pt x="0" y="484"/>
                  </a:lnTo>
                  <a:cubicBezTo>
                    <a:pt x="0" y="514"/>
                    <a:pt x="26" y="540"/>
                    <a:pt x="51" y="540"/>
                  </a:cubicBezTo>
                  <a:lnTo>
                    <a:pt x="483" y="540"/>
                  </a:lnTo>
                  <a:cubicBezTo>
                    <a:pt x="514" y="540"/>
                    <a:pt x="535" y="514"/>
                    <a:pt x="535" y="484"/>
                  </a:cubicBezTo>
                  <a:lnTo>
                    <a:pt x="535" y="57"/>
                  </a:lnTo>
                  <a:cubicBezTo>
                    <a:pt x="535" y="26"/>
                    <a:pt x="514" y="0"/>
                    <a:pt x="483" y="0"/>
                  </a:cubicBezTo>
                  <a:close/>
                  <a:moveTo>
                    <a:pt x="159" y="458"/>
                  </a:moveTo>
                  <a:lnTo>
                    <a:pt x="82" y="458"/>
                  </a:lnTo>
                  <a:lnTo>
                    <a:pt x="82" y="216"/>
                  </a:lnTo>
                  <a:lnTo>
                    <a:pt x="159" y="216"/>
                  </a:lnTo>
                  <a:lnTo>
                    <a:pt x="159" y="458"/>
                  </a:lnTo>
                  <a:close/>
                  <a:moveTo>
                    <a:pt x="118" y="170"/>
                  </a:moveTo>
                  <a:cubicBezTo>
                    <a:pt x="93" y="170"/>
                    <a:pt x="72" y="150"/>
                    <a:pt x="72" y="124"/>
                  </a:cubicBezTo>
                  <a:cubicBezTo>
                    <a:pt x="72" y="98"/>
                    <a:pt x="90" y="72"/>
                    <a:pt x="118" y="72"/>
                  </a:cubicBezTo>
                  <a:cubicBezTo>
                    <a:pt x="147" y="72"/>
                    <a:pt x="170" y="98"/>
                    <a:pt x="170" y="124"/>
                  </a:cubicBezTo>
                  <a:cubicBezTo>
                    <a:pt x="170" y="150"/>
                    <a:pt x="149" y="170"/>
                    <a:pt x="118" y="170"/>
                  </a:cubicBezTo>
                  <a:close/>
                  <a:moveTo>
                    <a:pt x="457" y="458"/>
                  </a:moveTo>
                  <a:lnTo>
                    <a:pt x="375" y="458"/>
                  </a:lnTo>
                  <a:lnTo>
                    <a:pt x="375" y="314"/>
                  </a:lnTo>
                  <a:cubicBezTo>
                    <a:pt x="375" y="293"/>
                    <a:pt x="355" y="278"/>
                    <a:pt x="334" y="278"/>
                  </a:cubicBezTo>
                  <a:cubicBezTo>
                    <a:pt x="314" y="278"/>
                    <a:pt x="293" y="293"/>
                    <a:pt x="293" y="314"/>
                  </a:cubicBezTo>
                  <a:lnTo>
                    <a:pt x="293" y="458"/>
                  </a:lnTo>
                  <a:lnTo>
                    <a:pt x="216" y="458"/>
                  </a:lnTo>
                  <a:lnTo>
                    <a:pt x="216" y="216"/>
                  </a:lnTo>
                  <a:lnTo>
                    <a:pt x="293" y="216"/>
                  </a:lnTo>
                  <a:lnTo>
                    <a:pt x="293" y="247"/>
                  </a:lnTo>
                  <a:cubicBezTo>
                    <a:pt x="308" y="227"/>
                    <a:pt x="339" y="211"/>
                    <a:pt x="360" y="211"/>
                  </a:cubicBezTo>
                  <a:cubicBezTo>
                    <a:pt x="411" y="211"/>
                    <a:pt x="457" y="252"/>
                    <a:pt x="457" y="304"/>
                  </a:cubicBezTo>
                  <a:lnTo>
                    <a:pt x="457" y="458"/>
                  </a:lnTo>
                  <a:close/>
                </a:path>
              </a:pathLst>
            </a:custGeom>
            <a:solidFill>
              <a:srgbClr val="FFFFFF">
                <a:alpha val="60000"/>
              </a:srgbClr>
            </a:solidFill>
            <a:ln>
              <a:noFill/>
            </a:ln>
            <a:effectLst/>
          </p:spPr>
          <p:txBody>
            <a:bodyPr wrap="none" anchor="ctr"/>
            <a:lstStyle/>
            <a:p>
              <a:endParaRPr lang="en-US"/>
            </a:p>
          </p:txBody>
        </p:sp>
        <p:sp>
          <p:nvSpPr>
            <p:cNvPr id="70" name="Freeform 33"/>
            <p:cNvSpPr>
              <a:spLocks noChangeAspect="1" noChangeArrowheads="1"/>
            </p:cNvSpPr>
            <p:nvPr/>
          </p:nvSpPr>
          <p:spPr bwMode="auto">
            <a:xfrm>
              <a:off x="1602680" y="5939047"/>
              <a:ext cx="362785" cy="365760"/>
            </a:xfrm>
            <a:custGeom>
              <a:avLst/>
              <a:gdLst>
                <a:gd name="T0" fmla="*/ 483 w 540"/>
                <a:gd name="T1" fmla="*/ 0 h 541"/>
                <a:gd name="T2" fmla="*/ 56 w 540"/>
                <a:gd name="T3" fmla="*/ 0 h 541"/>
                <a:gd name="T4" fmla="*/ 0 w 540"/>
                <a:gd name="T5" fmla="*/ 57 h 541"/>
                <a:gd name="T6" fmla="*/ 0 w 540"/>
                <a:gd name="T7" fmla="*/ 484 h 541"/>
                <a:gd name="T8" fmla="*/ 56 w 540"/>
                <a:gd name="T9" fmla="*/ 540 h 541"/>
                <a:gd name="T10" fmla="*/ 483 w 540"/>
                <a:gd name="T11" fmla="*/ 540 h 541"/>
                <a:gd name="T12" fmla="*/ 539 w 540"/>
                <a:gd name="T13" fmla="*/ 484 h 541"/>
                <a:gd name="T14" fmla="*/ 539 w 540"/>
                <a:gd name="T15" fmla="*/ 57 h 541"/>
                <a:gd name="T16" fmla="*/ 483 w 540"/>
                <a:gd name="T17" fmla="*/ 0 h 541"/>
                <a:gd name="T18" fmla="*/ 375 w 540"/>
                <a:gd name="T19" fmla="*/ 242 h 541"/>
                <a:gd name="T20" fmla="*/ 298 w 540"/>
                <a:gd name="T21" fmla="*/ 242 h 541"/>
                <a:gd name="T22" fmla="*/ 298 w 540"/>
                <a:gd name="T23" fmla="*/ 350 h 541"/>
                <a:gd name="T24" fmla="*/ 323 w 540"/>
                <a:gd name="T25" fmla="*/ 381 h 541"/>
                <a:gd name="T26" fmla="*/ 375 w 540"/>
                <a:gd name="T27" fmla="*/ 381 h 541"/>
                <a:gd name="T28" fmla="*/ 375 w 540"/>
                <a:gd name="T29" fmla="*/ 458 h 541"/>
                <a:gd name="T30" fmla="*/ 318 w 540"/>
                <a:gd name="T31" fmla="*/ 463 h 541"/>
                <a:gd name="T32" fmla="*/ 215 w 540"/>
                <a:gd name="T33" fmla="*/ 370 h 541"/>
                <a:gd name="T34" fmla="*/ 215 w 540"/>
                <a:gd name="T35" fmla="*/ 242 h 541"/>
                <a:gd name="T36" fmla="*/ 159 w 540"/>
                <a:gd name="T37" fmla="*/ 242 h 541"/>
                <a:gd name="T38" fmla="*/ 159 w 540"/>
                <a:gd name="T39" fmla="*/ 170 h 541"/>
                <a:gd name="T40" fmla="*/ 236 w 540"/>
                <a:gd name="T41" fmla="*/ 83 h 541"/>
                <a:gd name="T42" fmla="*/ 298 w 540"/>
                <a:gd name="T43" fmla="*/ 83 h 541"/>
                <a:gd name="T44" fmla="*/ 298 w 540"/>
                <a:gd name="T45" fmla="*/ 165 h 541"/>
                <a:gd name="T46" fmla="*/ 375 w 540"/>
                <a:gd name="T47" fmla="*/ 165 h 541"/>
                <a:gd name="T48" fmla="*/ 375 w 540"/>
                <a:gd name="T49" fmla="*/ 242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0" h="541">
                  <a:moveTo>
                    <a:pt x="483" y="0"/>
                  </a:moveTo>
                  <a:lnTo>
                    <a:pt x="56" y="0"/>
                  </a:lnTo>
                  <a:cubicBezTo>
                    <a:pt x="25" y="0"/>
                    <a:pt x="0" y="26"/>
                    <a:pt x="0" y="57"/>
                  </a:cubicBezTo>
                  <a:lnTo>
                    <a:pt x="0" y="484"/>
                  </a:lnTo>
                  <a:cubicBezTo>
                    <a:pt x="0" y="514"/>
                    <a:pt x="25" y="540"/>
                    <a:pt x="56" y="540"/>
                  </a:cubicBezTo>
                  <a:lnTo>
                    <a:pt x="483" y="540"/>
                  </a:lnTo>
                  <a:cubicBezTo>
                    <a:pt x="513" y="540"/>
                    <a:pt x="539" y="514"/>
                    <a:pt x="539" y="484"/>
                  </a:cubicBezTo>
                  <a:lnTo>
                    <a:pt x="539" y="57"/>
                  </a:lnTo>
                  <a:cubicBezTo>
                    <a:pt x="539" y="26"/>
                    <a:pt x="513" y="0"/>
                    <a:pt x="483" y="0"/>
                  </a:cubicBezTo>
                  <a:close/>
                  <a:moveTo>
                    <a:pt x="375" y="242"/>
                  </a:moveTo>
                  <a:lnTo>
                    <a:pt x="298" y="242"/>
                  </a:lnTo>
                  <a:lnTo>
                    <a:pt x="298" y="350"/>
                  </a:lnTo>
                  <a:cubicBezTo>
                    <a:pt x="298" y="365"/>
                    <a:pt x="298" y="381"/>
                    <a:pt x="323" y="381"/>
                  </a:cubicBezTo>
                  <a:lnTo>
                    <a:pt x="375" y="381"/>
                  </a:lnTo>
                  <a:lnTo>
                    <a:pt x="375" y="458"/>
                  </a:lnTo>
                  <a:cubicBezTo>
                    <a:pt x="375" y="458"/>
                    <a:pt x="349" y="463"/>
                    <a:pt x="318" y="463"/>
                  </a:cubicBezTo>
                  <a:cubicBezTo>
                    <a:pt x="251" y="463"/>
                    <a:pt x="215" y="417"/>
                    <a:pt x="215" y="370"/>
                  </a:cubicBezTo>
                  <a:lnTo>
                    <a:pt x="215" y="242"/>
                  </a:lnTo>
                  <a:lnTo>
                    <a:pt x="159" y="242"/>
                  </a:lnTo>
                  <a:lnTo>
                    <a:pt x="159" y="170"/>
                  </a:lnTo>
                  <a:cubicBezTo>
                    <a:pt x="226" y="165"/>
                    <a:pt x="231" y="114"/>
                    <a:pt x="236" y="83"/>
                  </a:cubicBezTo>
                  <a:lnTo>
                    <a:pt x="298" y="83"/>
                  </a:lnTo>
                  <a:lnTo>
                    <a:pt x="298" y="165"/>
                  </a:lnTo>
                  <a:lnTo>
                    <a:pt x="375" y="165"/>
                  </a:lnTo>
                  <a:lnTo>
                    <a:pt x="375" y="242"/>
                  </a:lnTo>
                  <a:close/>
                </a:path>
              </a:pathLst>
            </a:custGeom>
            <a:solidFill>
              <a:srgbClr val="FFFFFF">
                <a:alpha val="60000"/>
              </a:srgbClr>
            </a:solidFill>
            <a:ln>
              <a:noFill/>
            </a:ln>
            <a:effectLst/>
          </p:spPr>
          <p:txBody>
            <a:bodyPr wrap="none" anchor="ctr"/>
            <a:lstStyle/>
            <a:p>
              <a:endParaRPr lang="en-US"/>
            </a:p>
          </p:txBody>
        </p:sp>
      </p:grpSp>
      <p:sp>
        <p:nvSpPr>
          <p:cNvPr id="71" name="Text Placeholder 3"/>
          <p:cNvSpPr txBox="1">
            <a:spLocks/>
          </p:cNvSpPr>
          <p:nvPr/>
        </p:nvSpPr>
        <p:spPr>
          <a:xfrm>
            <a:off x="9270501" y="4503042"/>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67" b="1" kern="1200" baseline="0">
                <a:solidFill>
                  <a:schemeClr val="tx1">
                    <a:lumMod val="65000"/>
                    <a:lumOff val="35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65000"/>
                  </a:schemeClr>
                </a:solidFill>
              </a:rPr>
              <a:t>Lori Sager</a:t>
            </a:r>
          </a:p>
        </p:txBody>
      </p:sp>
      <p:sp>
        <p:nvSpPr>
          <p:cNvPr id="72" name="Text Placeholder 3"/>
          <p:cNvSpPr txBox="1">
            <a:spLocks/>
          </p:cNvSpPr>
          <p:nvPr/>
        </p:nvSpPr>
        <p:spPr>
          <a:xfrm flipH="1">
            <a:off x="9270501" y="4853046"/>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75000"/>
                  </a:schemeClr>
                </a:solidFill>
              </a:rPr>
              <a:t>Customer Service</a:t>
            </a:r>
          </a:p>
        </p:txBody>
      </p:sp>
      <p:cxnSp>
        <p:nvCxnSpPr>
          <p:cNvPr id="73" name="Straight Connector 72"/>
          <p:cNvCxnSpPr/>
          <p:nvPr/>
        </p:nvCxnSpPr>
        <p:spPr>
          <a:xfrm>
            <a:off x="9118101" y="4817877"/>
            <a:ext cx="2438400" cy="2117"/>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74" name="Text Placeholder 3"/>
          <p:cNvSpPr txBox="1">
            <a:spLocks/>
          </p:cNvSpPr>
          <p:nvPr/>
        </p:nvSpPr>
        <p:spPr>
          <a:xfrm>
            <a:off x="9118101" y="5185200"/>
            <a:ext cx="2438400" cy="689707"/>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sz="1200">
                <a:solidFill>
                  <a:schemeClr val="bg1">
                    <a:lumMod val="85000"/>
                  </a:schemeClr>
                </a:solidFill>
              </a:rPr>
              <a:t>Lorem ipsum dolor sit amet, consectetur adipiscing elit, sed do eiusmod tempor incididunt ut labore et dolore.</a:t>
            </a:r>
            <a:endParaRPr lang="en-US" sz="1200" dirty="0">
              <a:solidFill>
                <a:schemeClr val="bg1">
                  <a:lumMod val="85000"/>
                </a:schemeClr>
              </a:solidFill>
            </a:endParaRPr>
          </a:p>
        </p:txBody>
      </p:sp>
      <p:grpSp>
        <p:nvGrpSpPr>
          <p:cNvPr id="75" name="Group 74"/>
          <p:cNvGrpSpPr/>
          <p:nvPr/>
        </p:nvGrpSpPr>
        <p:grpSpPr>
          <a:xfrm>
            <a:off x="3341511" y="258228"/>
            <a:ext cx="5508978" cy="954108"/>
            <a:chOff x="3341511" y="258228"/>
            <a:chExt cx="5508978" cy="954108"/>
          </a:xfrm>
        </p:grpSpPr>
        <p:sp>
          <p:nvSpPr>
            <p:cNvPr id="76" name="TextBox 75"/>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77" name="TextBox 76"/>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spTree>
    <p:extLst>
      <p:ext uri="{BB962C8B-B14F-4D97-AF65-F5344CB8AC3E}">
        <p14:creationId xmlns:p14="http://schemas.microsoft.com/office/powerpoint/2010/main" val="213762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750"/>
                                        <p:tgtEl>
                                          <p:spTgt spid="75"/>
                                        </p:tgtEl>
                                      </p:cBhvr>
                                    </p:animEffect>
                                  </p:childTnLst>
                                </p:cTn>
                              </p:par>
                            </p:childTnLst>
                          </p:cTn>
                        </p:par>
                        <p:par>
                          <p:cTn id="8" fill="hold">
                            <p:stCondLst>
                              <p:cond delay="750"/>
                            </p:stCondLst>
                            <p:childTnLst>
                              <p:par>
                                <p:cTn id="9" presetID="25"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25"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2" dur="125"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3" dur="125" accel="50000" fill="hold">
                                          <p:stCondLst>
                                            <p:cond delay="125"/>
                                          </p:stCondLst>
                                        </p:cTn>
                                        <p:tgtEl>
                                          <p:spTgt spid="2"/>
                                        </p:tgtEl>
                                        <p:attrNameLst>
                                          <p:attrName>ppt_w</p:attrName>
                                        </p:attrNameLst>
                                      </p:cBhvr>
                                      <p:tavLst>
                                        <p:tav tm="0">
                                          <p:val>
                                            <p:strVal val="#ppt_w*.05"/>
                                          </p:val>
                                        </p:tav>
                                        <p:tav tm="100000">
                                          <p:val>
                                            <p:strVal val="#ppt_w"/>
                                          </p:val>
                                        </p:tav>
                                      </p:tavLst>
                                    </p:anim>
                                    <p:anim calcmode="lin" valueType="num">
                                      <p:cBhvr>
                                        <p:cTn id="14" dur="250" fill="hold"/>
                                        <p:tgtEl>
                                          <p:spTgt spid="2"/>
                                        </p:tgtEl>
                                        <p:attrNameLst>
                                          <p:attrName>ppt_h</p:attrName>
                                        </p:attrNameLst>
                                      </p:cBhvr>
                                      <p:tavLst>
                                        <p:tav tm="0">
                                          <p:val>
                                            <p:strVal val="#ppt_h"/>
                                          </p:val>
                                        </p:tav>
                                        <p:tav tm="100000">
                                          <p:val>
                                            <p:strVal val="#ppt_h"/>
                                          </p:val>
                                        </p:tav>
                                      </p:tavLst>
                                    </p:anim>
                                    <p:anim calcmode="lin" valueType="num">
                                      <p:cBhvr>
                                        <p:cTn id="15" dur="125"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6" dur="125"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7" dur="125" accel="50000" fill="hold">
                                          <p:stCondLst>
                                            <p:cond delay="125"/>
                                          </p:stCondLst>
                                        </p:cTn>
                                        <p:tgtEl>
                                          <p:spTgt spid="2"/>
                                        </p:tgtEl>
                                        <p:attrNameLst>
                                          <p:attrName>ppt_y</p:attrName>
                                        </p:attrNameLst>
                                      </p:cBhvr>
                                      <p:tavLst>
                                        <p:tav tm="0">
                                          <p:val>
                                            <p:strVal val="#ppt_y+.1"/>
                                          </p:val>
                                        </p:tav>
                                        <p:tav tm="100000">
                                          <p:val>
                                            <p:strVal val="#ppt_y"/>
                                          </p:val>
                                        </p:tav>
                                      </p:tavLst>
                                    </p:anim>
                                    <p:animEffect transition="in" filter="fade">
                                      <p:cBhvr>
                                        <p:cTn id="18" dur="250" decel="50000">
                                          <p:stCondLst>
                                            <p:cond delay="0"/>
                                          </p:stCondLst>
                                        </p:cTn>
                                        <p:tgtEl>
                                          <p:spTgt spid="2"/>
                                        </p:tgtEl>
                                      </p:cBhvr>
                                    </p:animEffect>
                                  </p:childTnLst>
                                </p:cTn>
                              </p:par>
                            </p:childTnLst>
                          </p:cTn>
                        </p:par>
                        <p:par>
                          <p:cTn id="19" fill="hold">
                            <p:stCondLst>
                              <p:cond delay="1000"/>
                            </p:stCondLst>
                            <p:childTnLst>
                              <p:par>
                                <p:cTn id="20" presetID="25"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125"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23" dur="125"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4" dur="125" accel="50000" fill="hold">
                                          <p:stCondLst>
                                            <p:cond delay="125"/>
                                          </p:stCondLst>
                                        </p:cTn>
                                        <p:tgtEl>
                                          <p:spTgt spid="3"/>
                                        </p:tgtEl>
                                        <p:attrNameLst>
                                          <p:attrName>ppt_w</p:attrName>
                                        </p:attrNameLst>
                                      </p:cBhvr>
                                      <p:tavLst>
                                        <p:tav tm="0">
                                          <p:val>
                                            <p:strVal val="#ppt_w*.05"/>
                                          </p:val>
                                        </p:tav>
                                        <p:tav tm="100000">
                                          <p:val>
                                            <p:strVal val="#ppt_w"/>
                                          </p:val>
                                        </p:tav>
                                      </p:tavLst>
                                    </p:anim>
                                    <p:anim calcmode="lin" valueType="num">
                                      <p:cBhvr>
                                        <p:cTn id="25" dur="250" fill="hold"/>
                                        <p:tgtEl>
                                          <p:spTgt spid="3"/>
                                        </p:tgtEl>
                                        <p:attrNameLst>
                                          <p:attrName>ppt_h</p:attrName>
                                        </p:attrNameLst>
                                      </p:cBhvr>
                                      <p:tavLst>
                                        <p:tav tm="0">
                                          <p:val>
                                            <p:strVal val="#ppt_h"/>
                                          </p:val>
                                        </p:tav>
                                        <p:tav tm="100000">
                                          <p:val>
                                            <p:strVal val="#ppt_h"/>
                                          </p:val>
                                        </p:tav>
                                      </p:tavLst>
                                    </p:anim>
                                    <p:anim calcmode="lin" valueType="num">
                                      <p:cBhvr>
                                        <p:cTn id="26" dur="125"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27" dur="125"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28" dur="125" accel="50000" fill="hold">
                                          <p:stCondLst>
                                            <p:cond delay="125"/>
                                          </p:stCondLst>
                                        </p:cTn>
                                        <p:tgtEl>
                                          <p:spTgt spid="3"/>
                                        </p:tgtEl>
                                        <p:attrNameLst>
                                          <p:attrName>ppt_y</p:attrName>
                                        </p:attrNameLst>
                                      </p:cBhvr>
                                      <p:tavLst>
                                        <p:tav tm="0">
                                          <p:val>
                                            <p:strVal val="#ppt_y+.1"/>
                                          </p:val>
                                        </p:tav>
                                        <p:tav tm="100000">
                                          <p:val>
                                            <p:strVal val="#ppt_y"/>
                                          </p:val>
                                        </p:tav>
                                      </p:tavLst>
                                    </p:anim>
                                    <p:animEffect transition="in" filter="fade">
                                      <p:cBhvr>
                                        <p:cTn id="29" dur="250" decel="50000">
                                          <p:stCondLst>
                                            <p:cond delay="0"/>
                                          </p:stCondLst>
                                        </p:cTn>
                                        <p:tgtEl>
                                          <p:spTgt spid="3"/>
                                        </p:tgtEl>
                                      </p:cBhvr>
                                    </p:animEffect>
                                  </p:childTnLst>
                                </p:cTn>
                              </p:par>
                            </p:childTnLst>
                          </p:cTn>
                        </p:par>
                        <p:par>
                          <p:cTn id="30" fill="hold">
                            <p:stCondLst>
                              <p:cond delay="1250"/>
                            </p:stCondLst>
                            <p:childTnLst>
                              <p:par>
                                <p:cTn id="31" presetID="25"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125"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34" dur="125"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5" dur="125" accel="50000" fill="hold">
                                          <p:stCondLst>
                                            <p:cond delay="125"/>
                                          </p:stCondLst>
                                        </p:cTn>
                                        <p:tgtEl>
                                          <p:spTgt spid="4"/>
                                        </p:tgtEl>
                                        <p:attrNameLst>
                                          <p:attrName>ppt_w</p:attrName>
                                        </p:attrNameLst>
                                      </p:cBhvr>
                                      <p:tavLst>
                                        <p:tav tm="0">
                                          <p:val>
                                            <p:strVal val="#ppt_w*.05"/>
                                          </p:val>
                                        </p:tav>
                                        <p:tav tm="100000">
                                          <p:val>
                                            <p:strVal val="#ppt_w"/>
                                          </p:val>
                                        </p:tav>
                                      </p:tavLst>
                                    </p:anim>
                                    <p:anim calcmode="lin" valueType="num">
                                      <p:cBhvr>
                                        <p:cTn id="36" dur="250" fill="hold"/>
                                        <p:tgtEl>
                                          <p:spTgt spid="4"/>
                                        </p:tgtEl>
                                        <p:attrNameLst>
                                          <p:attrName>ppt_h</p:attrName>
                                        </p:attrNameLst>
                                      </p:cBhvr>
                                      <p:tavLst>
                                        <p:tav tm="0">
                                          <p:val>
                                            <p:strVal val="#ppt_h"/>
                                          </p:val>
                                        </p:tav>
                                        <p:tav tm="100000">
                                          <p:val>
                                            <p:strVal val="#ppt_h"/>
                                          </p:val>
                                        </p:tav>
                                      </p:tavLst>
                                    </p:anim>
                                    <p:anim calcmode="lin" valueType="num">
                                      <p:cBhvr>
                                        <p:cTn id="37" dur="125"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38" dur="125"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39" dur="125" accel="50000" fill="hold">
                                          <p:stCondLst>
                                            <p:cond delay="125"/>
                                          </p:stCondLst>
                                        </p:cTn>
                                        <p:tgtEl>
                                          <p:spTgt spid="4"/>
                                        </p:tgtEl>
                                        <p:attrNameLst>
                                          <p:attrName>ppt_y</p:attrName>
                                        </p:attrNameLst>
                                      </p:cBhvr>
                                      <p:tavLst>
                                        <p:tav tm="0">
                                          <p:val>
                                            <p:strVal val="#ppt_y+.1"/>
                                          </p:val>
                                        </p:tav>
                                        <p:tav tm="100000">
                                          <p:val>
                                            <p:strVal val="#ppt_y"/>
                                          </p:val>
                                        </p:tav>
                                      </p:tavLst>
                                    </p:anim>
                                    <p:animEffect transition="in" filter="fade">
                                      <p:cBhvr>
                                        <p:cTn id="40" dur="250" decel="50000">
                                          <p:stCondLst>
                                            <p:cond delay="0"/>
                                          </p:stCondLst>
                                        </p:cTn>
                                        <p:tgtEl>
                                          <p:spTgt spid="4"/>
                                        </p:tgtEl>
                                      </p:cBhvr>
                                    </p:animEffect>
                                  </p:childTnLst>
                                </p:cTn>
                              </p:par>
                            </p:childTnLst>
                          </p:cTn>
                        </p:par>
                        <p:par>
                          <p:cTn id="41" fill="hold">
                            <p:stCondLst>
                              <p:cond delay="1500"/>
                            </p:stCondLst>
                            <p:childTnLst>
                              <p:par>
                                <p:cTn id="42" presetID="25" presetClass="entr" presetSubtype="0" fill="hold" grpId="0" nodeType="after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125"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45" dur="125"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46" dur="125" accel="50000" fill="hold">
                                          <p:stCondLst>
                                            <p:cond delay="125"/>
                                          </p:stCondLst>
                                        </p:cTn>
                                        <p:tgtEl>
                                          <p:spTgt spid="5"/>
                                        </p:tgtEl>
                                        <p:attrNameLst>
                                          <p:attrName>ppt_w</p:attrName>
                                        </p:attrNameLst>
                                      </p:cBhvr>
                                      <p:tavLst>
                                        <p:tav tm="0">
                                          <p:val>
                                            <p:strVal val="#ppt_w*.05"/>
                                          </p:val>
                                        </p:tav>
                                        <p:tav tm="100000">
                                          <p:val>
                                            <p:strVal val="#ppt_w"/>
                                          </p:val>
                                        </p:tav>
                                      </p:tavLst>
                                    </p:anim>
                                    <p:anim calcmode="lin" valueType="num">
                                      <p:cBhvr>
                                        <p:cTn id="47" dur="250" fill="hold"/>
                                        <p:tgtEl>
                                          <p:spTgt spid="5"/>
                                        </p:tgtEl>
                                        <p:attrNameLst>
                                          <p:attrName>ppt_h</p:attrName>
                                        </p:attrNameLst>
                                      </p:cBhvr>
                                      <p:tavLst>
                                        <p:tav tm="0">
                                          <p:val>
                                            <p:strVal val="#ppt_h"/>
                                          </p:val>
                                        </p:tav>
                                        <p:tav tm="100000">
                                          <p:val>
                                            <p:strVal val="#ppt_h"/>
                                          </p:val>
                                        </p:tav>
                                      </p:tavLst>
                                    </p:anim>
                                    <p:anim calcmode="lin" valueType="num">
                                      <p:cBhvr>
                                        <p:cTn id="48" dur="125"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49" dur="125"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50" dur="125" accel="50000" fill="hold">
                                          <p:stCondLst>
                                            <p:cond delay="125"/>
                                          </p:stCondLst>
                                        </p:cTn>
                                        <p:tgtEl>
                                          <p:spTgt spid="5"/>
                                        </p:tgtEl>
                                        <p:attrNameLst>
                                          <p:attrName>ppt_y</p:attrName>
                                        </p:attrNameLst>
                                      </p:cBhvr>
                                      <p:tavLst>
                                        <p:tav tm="0">
                                          <p:val>
                                            <p:strVal val="#ppt_y+.1"/>
                                          </p:val>
                                        </p:tav>
                                        <p:tav tm="100000">
                                          <p:val>
                                            <p:strVal val="#ppt_y"/>
                                          </p:val>
                                        </p:tav>
                                      </p:tavLst>
                                    </p:anim>
                                    <p:animEffect transition="in" filter="fade">
                                      <p:cBhvr>
                                        <p:cTn id="51" dur="250" decel="50000">
                                          <p:stCondLst>
                                            <p:cond delay="0"/>
                                          </p:stCondLst>
                                        </p:cTn>
                                        <p:tgtEl>
                                          <p:spTgt spid="5"/>
                                        </p:tgtEl>
                                      </p:cBhvr>
                                    </p:animEffect>
                                  </p:childTnLst>
                                </p:cTn>
                              </p:par>
                            </p:childTnLst>
                          </p:cTn>
                        </p:par>
                        <p:par>
                          <p:cTn id="52" fill="hold">
                            <p:stCondLst>
                              <p:cond delay="1750"/>
                            </p:stCondLst>
                            <p:childTnLst>
                              <p:par>
                                <p:cTn id="53" presetID="42" presetClass="entr" presetSubtype="0" fill="hold" grpId="0" nodeType="afterEffect">
                                  <p:stCondLst>
                                    <p:cond delay="0"/>
                                  </p:stCondLst>
                                  <p:childTnLst>
                                    <p:set>
                                      <p:cBhvr>
                                        <p:cTn id="54" dur="1" fill="hold">
                                          <p:stCondLst>
                                            <p:cond delay="0"/>
                                          </p:stCondLst>
                                        </p:cTn>
                                        <p:tgtEl>
                                          <p:spTgt spid="41">
                                            <p:txEl>
                                              <p:pRg st="0" end="0"/>
                                            </p:txEl>
                                          </p:spTgt>
                                        </p:tgtEl>
                                        <p:attrNameLst>
                                          <p:attrName>style.visibility</p:attrName>
                                        </p:attrNameLst>
                                      </p:cBhvr>
                                      <p:to>
                                        <p:strVal val="visible"/>
                                      </p:to>
                                    </p:set>
                                    <p:animEffect transition="in" filter="fade">
                                      <p:cBhvr>
                                        <p:cTn id="55" dur="1000"/>
                                        <p:tgtEl>
                                          <p:spTgt spid="41">
                                            <p:txEl>
                                              <p:pRg st="0" end="0"/>
                                            </p:txEl>
                                          </p:spTgt>
                                        </p:tgtEl>
                                      </p:cBhvr>
                                    </p:animEffect>
                                    <p:anim calcmode="lin" valueType="num">
                                      <p:cBhvr>
                                        <p:cTn id="56"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57" dur="10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par>
                          <p:cTn id="58" fill="hold">
                            <p:stCondLst>
                              <p:cond delay="2750"/>
                            </p:stCondLst>
                            <p:childTnLst>
                              <p:par>
                                <p:cTn id="59" presetID="42" presetClass="entr" presetSubtype="0" fill="hold"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1000"/>
                                        <p:tgtEl>
                                          <p:spTgt spid="43"/>
                                        </p:tgtEl>
                                      </p:cBhvr>
                                    </p:animEffect>
                                    <p:anim calcmode="lin" valueType="num">
                                      <p:cBhvr>
                                        <p:cTn id="62" dur="1000" fill="hold"/>
                                        <p:tgtEl>
                                          <p:spTgt spid="43"/>
                                        </p:tgtEl>
                                        <p:attrNameLst>
                                          <p:attrName>ppt_x</p:attrName>
                                        </p:attrNameLst>
                                      </p:cBhvr>
                                      <p:tavLst>
                                        <p:tav tm="0">
                                          <p:val>
                                            <p:strVal val="#ppt_x"/>
                                          </p:val>
                                        </p:tav>
                                        <p:tav tm="100000">
                                          <p:val>
                                            <p:strVal val="#ppt_x"/>
                                          </p:val>
                                        </p:tav>
                                      </p:tavLst>
                                    </p:anim>
                                    <p:anim calcmode="lin" valueType="num">
                                      <p:cBhvr>
                                        <p:cTn id="63" dur="1000" fill="hold"/>
                                        <p:tgtEl>
                                          <p:spTgt spid="43"/>
                                        </p:tgtEl>
                                        <p:attrNameLst>
                                          <p:attrName>ppt_y</p:attrName>
                                        </p:attrNameLst>
                                      </p:cBhvr>
                                      <p:tavLst>
                                        <p:tav tm="0">
                                          <p:val>
                                            <p:strVal val="#ppt_y+.1"/>
                                          </p:val>
                                        </p:tav>
                                        <p:tav tm="100000">
                                          <p:val>
                                            <p:strVal val="#ppt_y"/>
                                          </p:val>
                                        </p:tav>
                                      </p:tavLst>
                                    </p:anim>
                                  </p:childTnLst>
                                </p:cTn>
                              </p:par>
                            </p:childTnLst>
                          </p:cTn>
                        </p:par>
                        <p:par>
                          <p:cTn id="64" fill="hold">
                            <p:stCondLst>
                              <p:cond delay="3750"/>
                            </p:stCondLst>
                            <p:childTnLst>
                              <p:par>
                                <p:cTn id="65" presetID="42" presetClass="entr" presetSubtype="0" fill="hold" grpId="0" nodeType="after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Effect transition="in" filter="fade">
                                      <p:cBhvr>
                                        <p:cTn id="67" dur="1000"/>
                                        <p:tgtEl>
                                          <p:spTgt spid="42">
                                            <p:txEl>
                                              <p:pRg st="0" end="0"/>
                                            </p:txEl>
                                          </p:spTgt>
                                        </p:tgtEl>
                                      </p:cBhvr>
                                    </p:animEffect>
                                    <p:anim calcmode="lin" valueType="num">
                                      <p:cBhvr>
                                        <p:cTn id="68"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69" dur="10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70" fill="hold">
                            <p:stCondLst>
                              <p:cond delay="4750"/>
                            </p:stCondLst>
                            <p:childTnLst>
                              <p:par>
                                <p:cTn id="71" presetID="42" presetClass="entr" presetSubtype="0" fill="hold" grpId="0" nodeType="afterEffect">
                                  <p:stCondLst>
                                    <p:cond delay="0"/>
                                  </p:stCondLst>
                                  <p:childTnLst>
                                    <p:set>
                                      <p:cBhvr>
                                        <p:cTn id="72" dur="1" fill="hold">
                                          <p:stCondLst>
                                            <p:cond delay="0"/>
                                          </p:stCondLst>
                                        </p:cTn>
                                        <p:tgtEl>
                                          <p:spTgt spid="44">
                                            <p:txEl>
                                              <p:pRg st="0" end="0"/>
                                            </p:txEl>
                                          </p:spTgt>
                                        </p:tgtEl>
                                        <p:attrNameLst>
                                          <p:attrName>style.visibility</p:attrName>
                                        </p:attrNameLst>
                                      </p:cBhvr>
                                      <p:to>
                                        <p:strVal val="visible"/>
                                      </p:to>
                                    </p:set>
                                    <p:animEffect transition="in" filter="fade">
                                      <p:cBhvr>
                                        <p:cTn id="73" dur="1000"/>
                                        <p:tgtEl>
                                          <p:spTgt spid="44">
                                            <p:txEl>
                                              <p:pRg st="0" end="0"/>
                                            </p:txEl>
                                          </p:spTgt>
                                        </p:tgtEl>
                                      </p:cBhvr>
                                    </p:animEffect>
                                    <p:anim calcmode="lin" valueType="num">
                                      <p:cBhvr>
                                        <p:cTn id="74" dur="10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75" dur="100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par>
                          <p:cTn id="76" fill="hold">
                            <p:stCondLst>
                              <p:cond delay="5750"/>
                            </p:stCondLst>
                            <p:childTnLst>
                              <p:par>
                                <p:cTn id="77" presetID="42" presetClass="entr" presetSubtype="0"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1000"/>
                                        <p:tgtEl>
                                          <p:spTgt spid="35"/>
                                        </p:tgtEl>
                                      </p:cBhvr>
                                    </p:animEffect>
                                    <p:anim calcmode="lin" valueType="num">
                                      <p:cBhvr>
                                        <p:cTn id="80" dur="1000" fill="hold"/>
                                        <p:tgtEl>
                                          <p:spTgt spid="35"/>
                                        </p:tgtEl>
                                        <p:attrNameLst>
                                          <p:attrName>ppt_x</p:attrName>
                                        </p:attrNameLst>
                                      </p:cBhvr>
                                      <p:tavLst>
                                        <p:tav tm="0">
                                          <p:val>
                                            <p:strVal val="#ppt_x"/>
                                          </p:val>
                                        </p:tav>
                                        <p:tav tm="100000">
                                          <p:val>
                                            <p:strVal val="#ppt_x"/>
                                          </p:val>
                                        </p:tav>
                                      </p:tavLst>
                                    </p:anim>
                                    <p:anim calcmode="lin" valueType="num">
                                      <p:cBhvr>
                                        <p:cTn id="81" dur="1000" fill="hold"/>
                                        <p:tgtEl>
                                          <p:spTgt spid="35"/>
                                        </p:tgtEl>
                                        <p:attrNameLst>
                                          <p:attrName>ppt_y</p:attrName>
                                        </p:attrNameLst>
                                      </p:cBhvr>
                                      <p:tavLst>
                                        <p:tav tm="0">
                                          <p:val>
                                            <p:strVal val="#ppt_y+.1"/>
                                          </p:val>
                                        </p:tav>
                                        <p:tav tm="100000">
                                          <p:val>
                                            <p:strVal val="#ppt_y"/>
                                          </p:val>
                                        </p:tav>
                                      </p:tavLst>
                                    </p:anim>
                                  </p:childTnLst>
                                </p:cTn>
                              </p:par>
                            </p:childTnLst>
                          </p:cTn>
                        </p:par>
                        <p:par>
                          <p:cTn id="82" fill="hold">
                            <p:stCondLst>
                              <p:cond delay="6750"/>
                            </p:stCondLst>
                            <p:childTnLst>
                              <p:par>
                                <p:cTn id="83" presetID="42" presetClass="entr" presetSubtype="0" fill="hold" grpId="0" nodeType="afterEffect">
                                  <p:stCondLst>
                                    <p:cond delay="0"/>
                                  </p:stCondLst>
                                  <p:childTnLst>
                                    <p:set>
                                      <p:cBhvr>
                                        <p:cTn id="84" dur="1" fill="hold">
                                          <p:stCondLst>
                                            <p:cond delay="0"/>
                                          </p:stCondLst>
                                        </p:cTn>
                                        <p:tgtEl>
                                          <p:spTgt spid="51">
                                            <p:txEl>
                                              <p:pRg st="0" end="0"/>
                                            </p:txEl>
                                          </p:spTgt>
                                        </p:tgtEl>
                                        <p:attrNameLst>
                                          <p:attrName>style.visibility</p:attrName>
                                        </p:attrNameLst>
                                      </p:cBhvr>
                                      <p:to>
                                        <p:strVal val="visible"/>
                                      </p:to>
                                    </p:set>
                                    <p:animEffect transition="in" filter="fade">
                                      <p:cBhvr>
                                        <p:cTn id="85" dur="1000"/>
                                        <p:tgtEl>
                                          <p:spTgt spid="51">
                                            <p:txEl>
                                              <p:pRg st="0" end="0"/>
                                            </p:txEl>
                                          </p:spTgt>
                                        </p:tgtEl>
                                      </p:cBhvr>
                                    </p:animEffect>
                                    <p:anim calcmode="lin" valueType="num">
                                      <p:cBhvr>
                                        <p:cTn id="86" dur="10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87" dur="1000" fill="hold"/>
                                        <p:tgtEl>
                                          <p:spTgt spid="51">
                                            <p:txEl>
                                              <p:pRg st="0" end="0"/>
                                            </p:txEl>
                                          </p:spTgt>
                                        </p:tgtEl>
                                        <p:attrNameLst>
                                          <p:attrName>ppt_y</p:attrName>
                                        </p:attrNameLst>
                                      </p:cBhvr>
                                      <p:tavLst>
                                        <p:tav tm="0">
                                          <p:val>
                                            <p:strVal val="#ppt_y+.1"/>
                                          </p:val>
                                        </p:tav>
                                        <p:tav tm="100000">
                                          <p:val>
                                            <p:strVal val="#ppt_y"/>
                                          </p:val>
                                        </p:tav>
                                      </p:tavLst>
                                    </p:anim>
                                  </p:childTnLst>
                                </p:cTn>
                              </p:par>
                            </p:childTnLst>
                          </p:cTn>
                        </p:par>
                        <p:par>
                          <p:cTn id="88" fill="hold">
                            <p:stCondLst>
                              <p:cond delay="7750"/>
                            </p:stCondLst>
                            <p:childTnLst>
                              <p:par>
                                <p:cTn id="89" presetID="42" presetClass="entr" presetSubtype="0" fill="hold" nodeType="after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fade">
                                      <p:cBhvr>
                                        <p:cTn id="91" dur="1000"/>
                                        <p:tgtEl>
                                          <p:spTgt spid="53"/>
                                        </p:tgtEl>
                                      </p:cBhvr>
                                    </p:animEffect>
                                    <p:anim calcmode="lin" valueType="num">
                                      <p:cBhvr>
                                        <p:cTn id="92" dur="1000" fill="hold"/>
                                        <p:tgtEl>
                                          <p:spTgt spid="53"/>
                                        </p:tgtEl>
                                        <p:attrNameLst>
                                          <p:attrName>ppt_x</p:attrName>
                                        </p:attrNameLst>
                                      </p:cBhvr>
                                      <p:tavLst>
                                        <p:tav tm="0">
                                          <p:val>
                                            <p:strVal val="#ppt_x"/>
                                          </p:val>
                                        </p:tav>
                                        <p:tav tm="100000">
                                          <p:val>
                                            <p:strVal val="#ppt_x"/>
                                          </p:val>
                                        </p:tav>
                                      </p:tavLst>
                                    </p:anim>
                                    <p:anim calcmode="lin" valueType="num">
                                      <p:cBhvr>
                                        <p:cTn id="93" dur="1000" fill="hold"/>
                                        <p:tgtEl>
                                          <p:spTgt spid="53"/>
                                        </p:tgtEl>
                                        <p:attrNameLst>
                                          <p:attrName>ppt_y</p:attrName>
                                        </p:attrNameLst>
                                      </p:cBhvr>
                                      <p:tavLst>
                                        <p:tav tm="0">
                                          <p:val>
                                            <p:strVal val="#ppt_y+.1"/>
                                          </p:val>
                                        </p:tav>
                                        <p:tav tm="100000">
                                          <p:val>
                                            <p:strVal val="#ppt_y"/>
                                          </p:val>
                                        </p:tav>
                                      </p:tavLst>
                                    </p:anim>
                                  </p:childTnLst>
                                </p:cTn>
                              </p:par>
                            </p:childTnLst>
                          </p:cTn>
                        </p:par>
                        <p:par>
                          <p:cTn id="94" fill="hold">
                            <p:stCondLst>
                              <p:cond delay="8750"/>
                            </p:stCondLst>
                            <p:childTnLst>
                              <p:par>
                                <p:cTn id="95" presetID="42" presetClass="entr" presetSubtype="0" fill="hold" grpId="0" nodeType="afterEffect">
                                  <p:stCondLst>
                                    <p:cond delay="0"/>
                                  </p:stCondLst>
                                  <p:childTnLst>
                                    <p:set>
                                      <p:cBhvr>
                                        <p:cTn id="96" dur="1" fill="hold">
                                          <p:stCondLst>
                                            <p:cond delay="0"/>
                                          </p:stCondLst>
                                        </p:cTn>
                                        <p:tgtEl>
                                          <p:spTgt spid="52">
                                            <p:txEl>
                                              <p:pRg st="0" end="0"/>
                                            </p:txEl>
                                          </p:spTgt>
                                        </p:tgtEl>
                                        <p:attrNameLst>
                                          <p:attrName>style.visibility</p:attrName>
                                        </p:attrNameLst>
                                      </p:cBhvr>
                                      <p:to>
                                        <p:strVal val="visible"/>
                                      </p:to>
                                    </p:set>
                                    <p:animEffect transition="in" filter="fade">
                                      <p:cBhvr>
                                        <p:cTn id="97" dur="1000"/>
                                        <p:tgtEl>
                                          <p:spTgt spid="52">
                                            <p:txEl>
                                              <p:pRg st="0" end="0"/>
                                            </p:txEl>
                                          </p:spTgt>
                                        </p:tgtEl>
                                      </p:cBhvr>
                                    </p:animEffect>
                                    <p:anim calcmode="lin" valueType="num">
                                      <p:cBhvr>
                                        <p:cTn id="98" dur="1000" fill="hold"/>
                                        <p:tgtEl>
                                          <p:spTgt spid="52">
                                            <p:txEl>
                                              <p:pRg st="0" end="0"/>
                                            </p:txEl>
                                          </p:spTgt>
                                        </p:tgtEl>
                                        <p:attrNameLst>
                                          <p:attrName>ppt_x</p:attrName>
                                        </p:attrNameLst>
                                      </p:cBhvr>
                                      <p:tavLst>
                                        <p:tav tm="0">
                                          <p:val>
                                            <p:strVal val="#ppt_x"/>
                                          </p:val>
                                        </p:tav>
                                        <p:tav tm="100000">
                                          <p:val>
                                            <p:strVal val="#ppt_x"/>
                                          </p:val>
                                        </p:tav>
                                      </p:tavLst>
                                    </p:anim>
                                    <p:anim calcmode="lin" valueType="num">
                                      <p:cBhvr>
                                        <p:cTn id="99" dur="1000" fill="hold"/>
                                        <p:tgtEl>
                                          <p:spTgt spid="52">
                                            <p:txEl>
                                              <p:pRg st="0" end="0"/>
                                            </p:txEl>
                                          </p:spTgt>
                                        </p:tgtEl>
                                        <p:attrNameLst>
                                          <p:attrName>ppt_y</p:attrName>
                                        </p:attrNameLst>
                                      </p:cBhvr>
                                      <p:tavLst>
                                        <p:tav tm="0">
                                          <p:val>
                                            <p:strVal val="#ppt_y+.1"/>
                                          </p:val>
                                        </p:tav>
                                        <p:tav tm="100000">
                                          <p:val>
                                            <p:strVal val="#ppt_y"/>
                                          </p:val>
                                        </p:tav>
                                      </p:tavLst>
                                    </p:anim>
                                  </p:childTnLst>
                                </p:cTn>
                              </p:par>
                            </p:childTnLst>
                          </p:cTn>
                        </p:par>
                        <p:par>
                          <p:cTn id="100" fill="hold">
                            <p:stCondLst>
                              <p:cond delay="9750"/>
                            </p:stCondLst>
                            <p:childTnLst>
                              <p:par>
                                <p:cTn id="101" presetID="42" presetClass="entr" presetSubtype="0" fill="hold" grpId="0" nodeType="afterEffect">
                                  <p:stCondLst>
                                    <p:cond delay="0"/>
                                  </p:stCondLst>
                                  <p:childTnLst>
                                    <p:set>
                                      <p:cBhvr>
                                        <p:cTn id="102" dur="1" fill="hold">
                                          <p:stCondLst>
                                            <p:cond delay="0"/>
                                          </p:stCondLst>
                                        </p:cTn>
                                        <p:tgtEl>
                                          <p:spTgt spid="54">
                                            <p:txEl>
                                              <p:pRg st="0" end="0"/>
                                            </p:txEl>
                                          </p:spTgt>
                                        </p:tgtEl>
                                        <p:attrNameLst>
                                          <p:attrName>style.visibility</p:attrName>
                                        </p:attrNameLst>
                                      </p:cBhvr>
                                      <p:to>
                                        <p:strVal val="visible"/>
                                      </p:to>
                                    </p:set>
                                    <p:animEffect transition="in" filter="fade">
                                      <p:cBhvr>
                                        <p:cTn id="103" dur="1000"/>
                                        <p:tgtEl>
                                          <p:spTgt spid="54">
                                            <p:txEl>
                                              <p:pRg st="0" end="0"/>
                                            </p:txEl>
                                          </p:spTgt>
                                        </p:tgtEl>
                                      </p:cBhvr>
                                    </p:animEffect>
                                    <p:anim calcmode="lin" valueType="num">
                                      <p:cBhvr>
                                        <p:cTn id="104" dur="10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105" dur="1000" fill="hold"/>
                                        <p:tgtEl>
                                          <p:spTgt spid="54">
                                            <p:txEl>
                                              <p:pRg st="0" end="0"/>
                                            </p:txEl>
                                          </p:spTgt>
                                        </p:tgtEl>
                                        <p:attrNameLst>
                                          <p:attrName>ppt_y</p:attrName>
                                        </p:attrNameLst>
                                      </p:cBhvr>
                                      <p:tavLst>
                                        <p:tav tm="0">
                                          <p:val>
                                            <p:strVal val="#ppt_y+.1"/>
                                          </p:val>
                                        </p:tav>
                                        <p:tav tm="100000">
                                          <p:val>
                                            <p:strVal val="#ppt_y"/>
                                          </p:val>
                                        </p:tav>
                                      </p:tavLst>
                                    </p:anim>
                                  </p:childTnLst>
                                </p:cTn>
                              </p:par>
                            </p:childTnLst>
                          </p:cTn>
                        </p:par>
                        <p:par>
                          <p:cTn id="106" fill="hold">
                            <p:stCondLst>
                              <p:cond delay="10750"/>
                            </p:stCondLst>
                            <p:childTnLst>
                              <p:par>
                                <p:cTn id="107" presetID="42" presetClass="entr" presetSubtype="0" fill="hold" nodeType="after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1000"/>
                                        <p:tgtEl>
                                          <p:spTgt spid="45"/>
                                        </p:tgtEl>
                                      </p:cBhvr>
                                    </p:animEffect>
                                    <p:anim calcmode="lin" valueType="num">
                                      <p:cBhvr>
                                        <p:cTn id="110" dur="1000" fill="hold"/>
                                        <p:tgtEl>
                                          <p:spTgt spid="45"/>
                                        </p:tgtEl>
                                        <p:attrNameLst>
                                          <p:attrName>ppt_x</p:attrName>
                                        </p:attrNameLst>
                                      </p:cBhvr>
                                      <p:tavLst>
                                        <p:tav tm="0">
                                          <p:val>
                                            <p:strVal val="#ppt_x"/>
                                          </p:val>
                                        </p:tav>
                                        <p:tav tm="100000">
                                          <p:val>
                                            <p:strVal val="#ppt_x"/>
                                          </p:val>
                                        </p:tav>
                                      </p:tavLst>
                                    </p:anim>
                                    <p:anim calcmode="lin" valueType="num">
                                      <p:cBhvr>
                                        <p:cTn id="111" dur="1000" fill="hold"/>
                                        <p:tgtEl>
                                          <p:spTgt spid="45"/>
                                        </p:tgtEl>
                                        <p:attrNameLst>
                                          <p:attrName>ppt_y</p:attrName>
                                        </p:attrNameLst>
                                      </p:cBhvr>
                                      <p:tavLst>
                                        <p:tav tm="0">
                                          <p:val>
                                            <p:strVal val="#ppt_y+.1"/>
                                          </p:val>
                                        </p:tav>
                                        <p:tav tm="100000">
                                          <p:val>
                                            <p:strVal val="#ppt_y"/>
                                          </p:val>
                                        </p:tav>
                                      </p:tavLst>
                                    </p:anim>
                                  </p:childTnLst>
                                </p:cTn>
                              </p:par>
                            </p:childTnLst>
                          </p:cTn>
                        </p:par>
                        <p:par>
                          <p:cTn id="112" fill="hold">
                            <p:stCondLst>
                              <p:cond delay="11750"/>
                            </p:stCondLst>
                            <p:childTnLst>
                              <p:par>
                                <p:cTn id="113" presetID="42" presetClass="entr" presetSubtype="0" fill="hold" grpId="0" nodeType="afterEffect">
                                  <p:stCondLst>
                                    <p:cond delay="0"/>
                                  </p:stCondLst>
                                  <p:childTnLst>
                                    <p:set>
                                      <p:cBhvr>
                                        <p:cTn id="114" dur="1" fill="hold">
                                          <p:stCondLst>
                                            <p:cond delay="0"/>
                                          </p:stCondLst>
                                        </p:cTn>
                                        <p:tgtEl>
                                          <p:spTgt spid="61">
                                            <p:txEl>
                                              <p:pRg st="0" end="0"/>
                                            </p:txEl>
                                          </p:spTgt>
                                        </p:tgtEl>
                                        <p:attrNameLst>
                                          <p:attrName>style.visibility</p:attrName>
                                        </p:attrNameLst>
                                      </p:cBhvr>
                                      <p:to>
                                        <p:strVal val="visible"/>
                                      </p:to>
                                    </p:set>
                                    <p:animEffect transition="in" filter="fade">
                                      <p:cBhvr>
                                        <p:cTn id="115" dur="1000"/>
                                        <p:tgtEl>
                                          <p:spTgt spid="61">
                                            <p:txEl>
                                              <p:pRg st="0" end="0"/>
                                            </p:txEl>
                                          </p:spTgt>
                                        </p:tgtEl>
                                      </p:cBhvr>
                                    </p:animEffect>
                                    <p:anim calcmode="lin" valueType="num">
                                      <p:cBhvr>
                                        <p:cTn id="116" dur="10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117" dur="1000" fill="hold"/>
                                        <p:tgtEl>
                                          <p:spTgt spid="61">
                                            <p:txEl>
                                              <p:pRg st="0" end="0"/>
                                            </p:txEl>
                                          </p:spTgt>
                                        </p:tgtEl>
                                        <p:attrNameLst>
                                          <p:attrName>ppt_y</p:attrName>
                                        </p:attrNameLst>
                                      </p:cBhvr>
                                      <p:tavLst>
                                        <p:tav tm="0">
                                          <p:val>
                                            <p:strVal val="#ppt_y+.1"/>
                                          </p:val>
                                        </p:tav>
                                        <p:tav tm="100000">
                                          <p:val>
                                            <p:strVal val="#ppt_y"/>
                                          </p:val>
                                        </p:tav>
                                      </p:tavLst>
                                    </p:anim>
                                  </p:childTnLst>
                                </p:cTn>
                              </p:par>
                            </p:childTnLst>
                          </p:cTn>
                        </p:par>
                        <p:par>
                          <p:cTn id="118" fill="hold">
                            <p:stCondLst>
                              <p:cond delay="12750"/>
                            </p:stCondLst>
                            <p:childTnLst>
                              <p:par>
                                <p:cTn id="119" presetID="42" presetClass="entr" presetSubtype="0" fill="hold" nodeType="afterEffect">
                                  <p:stCondLst>
                                    <p:cond delay="0"/>
                                  </p:stCondLst>
                                  <p:childTnLst>
                                    <p:set>
                                      <p:cBhvr>
                                        <p:cTn id="120" dur="1" fill="hold">
                                          <p:stCondLst>
                                            <p:cond delay="0"/>
                                          </p:stCondLst>
                                        </p:cTn>
                                        <p:tgtEl>
                                          <p:spTgt spid="63"/>
                                        </p:tgtEl>
                                        <p:attrNameLst>
                                          <p:attrName>style.visibility</p:attrName>
                                        </p:attrNameLst>
                                      </p:cBhvr>
                                      <p:to>
                                        <p:strVal val="visible"/>
                                      </p:to>
                                    </p:set>
                                    <p:animEffect transition="in" filter="fade">
                                      <p:cBhvr>
                                        <p:cTn id="121" dur="1000"/>
                                        <p:tgtEl>
                                          <p:spTgt spid="63"/>
                                        </p:tgtEl>
                                      </p:cBhvr>
                                    </p:animEffect>
                                    <p:anim calcmode="lin" valueType="num">
                                      <p:cBhvr>
                                        <p:cTn id="122" dur="1000" fill="hold"/>
                                        <p:tgtEl>
                                          <p:spTgt spid="63"/>
                                        </p:tgtEl>
                                        <p:attrNameLst>
                                          <p:attrName>ppt_x</p:attrName>
                                        </p:attrNameLst>
                                      </p:cBhvr>
                                      <p:tavLst>
                                        <p:tav tm="0">
                                          <p:val>
                                            <p:strVal val="#ppt_x"/>
                                          </p:val>
                                        </p:tav>
                                        <p:tav tm="100000">
                                          <p:val>
                                            <p:strVal val="#ppt_x"/>
                                          </p:val>
                                        </p:tav>
                                      </p:tavLst>
                                    </p:anim>
                                    <p:anim calcmode="lin" valueType="num">
                                      <p:cBhvr>
                                        <p:cTn id="123" dur="1000" fill="hold"/>
                                        <p:tgtEl>
                                          <p:spTgt spid="63"/>
                                        </p:tgtEl>
                                        <p:attrNameLst>
                                          <p:attrName>ppt_y</p:attrName>
                                        </p:attrNameLst>
                                      </p:cBhvr>
                                      <p:tavLst>
                                        <p:tav tm="0">
                                          <p:val>
                                            <p:strVal val="#ppt_y+.1"/>
                                          </p:val>
                                        </p:tav>
                                        <p:tav tm="100000">
                                          <p:val>
                                            <p:strVal val="#ppt_y"/>
                                          </p:val>
                                        </p:tav>
                                      </p:tavLst>
                                    </p:anim>
                                  </p:childTnLst>
                                </p:cTn>
                              </p:par>
                            </p:childTnLst>
                          </p:cTn>
                        </p:par>
                        <p:par>
                          <p:cTn id="124" fill="hold">
                            <p:stCondLst>
                              <p:cond delay="13750"/>
                            </p:stCondLst>
                            <p:childTnLst>
                              <p:par>
                                <p:cTn id="125" presetID="42" presetClass="entr" presetSubtype="0" fill="hold" grpId="0" nodeType="afterEffect">
                                  <p:stCondLst>
                                    <p:cond delay="0"/>
                                  </p:stCondLst>
                                  <p:childTnLst>
                                    <p:set>
                                      <p:cBhvr>
                                        <p:cTn id="126" dur="1" fill="hold">
                                          <p:stCondLst>
                                            <p:cond delay="0"/>
                                          </p:stCondLst>
                                        </p:cTn>
                                        <p:tgtEl>
                                          <p:spTgt spid="62">
                                            <p:txEl>
                                              <p:pRg st="0" end="0"/>
                                            </p:txEl>
                                          </p:spTgt>
                                        </p:tgtEl>
                                        <p:attrNameLst>
                                          <p:attrName>style.visibility</p:attrName>
                                        </p:attrNameLst>
                                      </p:cBhvr>
                                      <p:to>
                                        <p:strVal val="visible"/>
                                      </p:to>
                                    </p:set>
                                    <p:animEffect transition="in" filter="fade">
                                      <p:cBhvr>
                                        <p:cTn id="127" dur="1000"/>
                                        <p:tgtEl>
                                          <p:spTgt spid="62">
                                            <p:txEl>
                                              <p:pRg st="0" end="0"/>
                                            </p:txEl>
                                          </p:spTgt>
                                        </p:tgtEl>
                                      </p:cBhvr>
                                    </p:animEffect>
                                    <p:anim calcmode="lin" valueType="num">
                                      <p:cBhvr>
                                        <p:cTn id="128" dur="10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129" dur="1000" fill="hold"/>
                                        <p:tgtEl>
                                          <p:spTgt spid="62">
                                            <p:txEl>
                                              <p:pRg st="0" end="0"/>
                                            </p:txEl>
                                          </p:spTgt>
                                        </p:tgtEl>
                                        <p:attrNameLst>
                                          <p:attrName>ppt_y</p:attrName>
                                        </p:attrNameLst>
                                      </p:cBhvr>
                                      <p:tavLst>
                                        <p:tav tm="0">
                                          <p:val>
                                            <p:strVal val="#ppt_y+.1"/>
                                          </p:val>
                                        </p:tav>
                                        <p:tav tm="100000">
                                          <p:val>
                                            <p:strVal val="#ppt_y"/>
                                          </p:val>
                                        </p:tav>
                                      </p:tavLst>
                                    </p:anim>
                                  </p:childTnLst>
                                </p:cTn>
                              </p:par>
                            </p:childTnLst>
                          </p:cTn>
                        </p:par>
                        <p:par>
                          <p:cTn id="130" fill="hold">
                            <p:stCondLst>
                              <p:cond delay="14750"/>
                            </p:stCondLst>
                            <p:childTnLst>
                              <p:par>
                                <p:cTn id="131" presetID="42" presetClass="entr" presetSubtype="0" fill="hold" grpId="0" nodeType="afterEffect">
                                  <p:stCondLst>
                                    <p:cond delay="0"/>
                                  </p:stCondLst>
                                  <p:childTnLst>
                                    <p:set>
                                      <p:cBhvr>
                                        <p:cTn id="132" dur="1" fill="hold">
                                          <p:stCondLst>
                                            <p:cond delay="0"/>
                                          </p:stCondLst>
                                        </p:cTn>
                                        <p:tgtEl>
                                          <p:spTgt spid="64">
                                            <p:txEl>
                                              <p:pRg st="0" end="0"/>
                                            </p:txEl>
                                          </p:spTgt>
                                        </p:tgtEl>
                                        <p:attrNameLst>
                                          <p:attrName>style.visibility</p:attrName>
                                        </p:attrNameLst>
                                      </p:cBhvr>
                                      <p:to>
                                        <p:strVal val="visible"/>
                                      </p:to>
                                    </p:set>
                                    <p:animEffect transition="in" filter="fade">
                                      <p:cBhvr>
                                        <p:cTn id="133" dur="1000"/>
                                        <p:tgtEl>
                                          <p:spTgt spid="64">
                                            <p:txEl>
                                              <p:pRg st="0" end="0"/>
                                            </p:txEl>
                                          </p:spTgt>
                                        </p:tgtEl>
                                      </p:cBhvr>
                                    </p:animEffect>
                                    <p:anim calcmode="lin" valueType="num">
                                      <p:cBhvr>
                                        <p:cTn id="134" dur="1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135" dur="1000" fill="hold"/>
                                        <p:tgtEl>
                                          <p:spTgt spid="64">
                                            <p:txEl>
                                              <p:pRg st="0" end="0"/>
                                            </p:txEl>
                                          </p:spTgt>
                                        </p:tgtEl>
                                        <p:attrNameLst>
                                          <p:attrName>ppt_y</p:attrName>
                                        </p:attrNameLst>
                                      </p:cBhvr>
                                      <p:tavLst>
                                        <p:tav tm="0">
                                          <p:val>
                                            <p:strVal val="#ppt_y+.1"/>
                                          </p:val>
                                        </p:tav>
                                        <p:tav tm="100000">
                                          <p:val>
                                            <p:strVal val="#ppt_y"/>
                                          </p:val>
                                        </p:tav>
                                      </p:tavLst>
                                    </p:anim>
                                  </p:childTnLst>
                                </p:cTn>
                              </p:par>
                            </p:childTnLst>
                          </p:cTn>
                        </p:par>
                        <p:par>
                          <p:cTn id="136" fill="hold">
                            <p:stCondLst>
                              <p:cond delay="15750"/>
                            </p:stCondLst>
                            <p:childTnLst>
                              <p:par>
                                <p:cTn id="137" presetID="42" presetClass="entr" presetSubtype="0" fill="hold" nodeType="afterEffect">
                                  <p:stCondLst>
                                    <p:cond delay="0"/>
                                  </p:stCondLst>
                                  <p:childTnLst>
                                    <p:set>
                                      <p:cBhvr>
                                        <p:cTn id="138" dur="1" fill="hold">
                                          <p:stCondLst>
                                            <p:cond delay="0"/>
                                          </p:stCondLst>
                                        </p:cTn>
                                        <p:tgtEl>
                                          <p:spTgt spid="55"/>
                                        </p:tgtEl>
                                        <p:attrNameLst>
                                          <p:attrName>style.visibility</p:attrName>
                                        </p:attrNameLst>
                                      </p:cBhvr>
                                      <p:to>
                                        <p:strVal val="visible"/>
                                      </p:to>
                                    </p:set>
                                    <p:animEffect transition="in" filter="fade">
                                      <p:cBhvr>
                                        <p:cTn id="139" dur="1000"/>
                                        <p:tgtEl>
                                          <p:spTgt spid="55"/>
                                        </p:tgtEl>
                                      </p:cBhvr>
                                    </p:animEffect>
                                    <p:anim calcmode="lin" valueType="num">
                                      <p:cBhvr>
                                        <p:cTn id="140" dur="1000" fill="hold"/>
                                        <p:tgtEl>
                                          <p:spTgt spid="55"/>
                                        </p:tgtEl>
                                        <p:attrNameLst>
                                          <p:attrName>ppt_x</p:attrName>
                                        </p:attrNameLst>
                                      </p:cBhvr>
                                      <p:tavLst>
                                        <p:tav tm="0">
                                          <p:val>
                                            <p:strVal val="#ppt_x"/>
                                          </p:val>
                                        </p:tav>
                                        <p:tav tm="100000">
                                          <p:val>
                                            <p:strVal val="#ppt_x"/>
                                          </p:val>
                                        </p:tav>
                                      </p:tavLst>
                                    </p:anim>
                                    <p:anim calcmode="lin" valueType="num">
                                      <p:cBhvr>
                                        <p:cTn id="141" dur="1000" fill="hold"/>
                                        <p:tgtEl>
                                          <p:spTgt spid="55"/>
                                        </p:tgtEl>
                                        <p:attrNameLst>
                                          <p:attrName>ppt_y</p:attrName>
                                        </p:attrNameLst>
                                      </p:cBhvr>
                                      <p:tavLst>
                                        <p:tav tm="0">
                                          <p:val>
                                            <p:strVal val="#ppt_y+.1"/>
                                          </p:val>
                                        </p:tav>
                                        <p:tav tm="100000">
                                          <p:val>
                                            <p:strVal val="#ppt_y"/>
                                          </p:val>
                                        </p:tav>
                                      </p:tavLst>
                                    </p:anim>
                                  </p:childTnLst>
                                </p:cTn>
                              </p:par>
                            </p:childTnLst>
                          </p:cTn>
                        </p:par>
                        <p:par>
                          <p:cTn id="142" fill="hold">
                            <p:stCondLst>
                              <p:cond delay="16750"/>
                            </p:stCondLst>
                            <p:childTnLst>
                              <p:par>
                                <p:cTn id="143" presetID="42" presetClass="entr" presetSubtype="0" fill="hold" grpId="0" nodeType="afterEffect">
                                  <p:stCondLst>
                                    <p:cond delay="0"/>
                                  </p:stCondLst>
                                  <p:childTnLst>
                                    <p:set>
                                      <p:cBhvr>
                                        <p:cTn id="144" dur="1" fill="hold">
                                          <p:stCondLst>
                                            <p:cond delay="0"/>
                                          </p:stCondLst>
                                        </p:cTn>
                                        <p:tgtEl>
                                          <p:spTgt spid="71">
                                            <p:txEl>
                                              <p:pRg st="0" end="0"/>
                                            </p:txEl>
                                          </p:spTgt>
                                        </p:tgtEl>
                                        <p:attrNameLst>
                                          <p:attrName>style.visibility</p:attrName>
                                        </p:attrNameLst>
                                      </p:cBhvr>
                                      <p:to>
                                        <p:strVal val="visible"/>
                                      </p:to>
                                    </p:set>
                                    <p:animEffect transition="in" filter="fade">
                                      <p:cBhvr>
                                        <p:cTn id="145" dur="1000"/>
                                        <p:tgtEl>
                                          <p:spTgt spid="71">
                                            <p:txEl>
                                              <p:pRg st="0" end="0"/>
                                            </p:txEl>
                                          </p:spTgt>
                                        </p:tgtEl>
                                      </p:cBhvr>
                                    </p:animEffect>
                                    <p:anim calcmode="lin" valueType="num">
                                      <p:cBhvr>
                                        <p:cTn id="146" dur="10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147" dur="10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148" fill="hold">
                            <p:stCondLst>
                              <p:cond delay="17750"/>
                            </p:stCondLst>
                            <p:childTnLst>
                              <p:par>
                                <p:cTn id="149" presetID="42" presetClass="entr" presetSubtype="0" fill="hold" nodeType="afterEffect">
                                  <p:stCondLst>
                                    <p:cond delay="0"/>
                                  </p:stCondLst>
                                  <p:childTnLst>
                                    <p:set>
                                      <p:cBhvr>
                                        <p:cTn id="150" dur="1" fill="hold">
                                          <p:stCondLst>
                                            <p:cond delay="0"/>
                                          </p:stCondLst>
                                        </p:cTn>
                                        <p:tgtEl>
                                          <p:spTgt spid="73"/>
                                        </p:tgtEl>
                                        <p:attrNameLst>
                                          <p:attrName>style.visibility</p:attrName>
                                        </p:attrNameLst>
                                      </p:cBhvr>
                                      <p:to>
                                        <p:strVal val="visible"/>
                                      </p:to>
                                    </p:set>
                                    <p:animEffect transition="in" filter="fade">
                                      <p:cBhvr>
                                        <p:cTn id="151" dur="1000"/>
                                        <p:tgtEl>
                                          <p:spTgt spid="73"/>
                                        </p:tgtEl>
                                      </p:cBhvr>
                                    </p:animEffect>
                                    <p:anim calcmode="lin" valueType="num">
                                      <p:cBhvr>
                                        <p:cTn id="152" dur="1000" fill="hold"/>
                                        <p:tgtEl>
                                          <p:spTgt spid="73"/>
                                        </p:tgtEl>
                                        <p:attrNameLst>
                                          <p:attrName>ppt_x</p:attrName>
                                        </p:attrNameLst>
                                      </p:cBhvr>
                                      <p:tavLst>
                                        <p:tav tm="0">
                                          <p:val>
                                            <p:strVal val="#ppt_x"/>
                                          </p:val>
                                        </p:tav>
                                        <p:tav tm="100000">
                                          <p:val>
                                            <p:strVal val="#ppt_x"/>
                                          </p:val>
                                        </p:tav>
                                      </p:tavLst>
                                    </p:anim>
                                    <p:anim calcmode="lin" valueType="num">
                                      <p:cBhvr>
                                        <p:cTn id="153" dur="1000" fill="hold"/>
                                        <p:tgtEl>
                                          <p:spTgt spid="73"/>
                                        </p:tgtEl>
                                        <p:attrNameLst>
                                          <p:attrName>ppt_y</p:attrName>
                                        </p:attrNameLst>
                                      </p:cBhvr>
                                      <p:tavLst>
                                        <p:tav tm="0">
                                          <p:val>
                                            <p:strVal val="#ppt_y+.1"/>
                                          </p:val>
                                        </p:tav>
                                        <p:tav tm="100000">
                                          <p:val>
                                            <p:strVal val="#ppt_y"/>
                                          </p:val>
                                        </p:tav>
                                      </p:tavLst>
                                    </p:anim>
                                  </p:childTnLst>
                                </p:cTn>
                              </p:par>
                            </p:childTnLst>
                          </p:cTn>
                        </p:par>
                        <p:par>
                          <p:cTn id="154" fill="hold">
                            <p:stCondLst>
                              <p:cond delay="18750"/>
                            </p:stCondLst>
                            <p:childTnLst>
                              <p:par>
                                <p:cTn id="155" presetID="42" presetClass="entr" presetSubtype="0" fill="hold" grpId="0" nodeType="afterEffect">
                                  <p:stCondLst>
                                    <p:cond delay="0"/>
                                  </p:stCondLst>
                                  <p:childTnLst>
                                    <p:set>
                                      <p:cBhvr>
                                        <p:cTn id="156" dur="1" fill="hold">
                                          <p:stCondLst>
                                            <p:cond delay="0"/>
                                          </p:stCondLst>
                                        </p:cTn>
                                        <p:tgtEl>
                                          <p:spTgt spid="72">
                                            <p:txEl>
                                              <p:pRg st="0" end="0"/>
                                            </p:txEl>
                                          </p:spTgt>
                                        </p:tgtEl>
                                        <p:attrNameLst>
                                          <p:attrName>style.visibility</p:attrName>
                                        </p:attrNameLst>
                                      </p:cBhvr>
                                      <p:to>
                                        <p:strVal val="visible"/>
                                      </p:to>
                                    </p:set>
                                    <p:animEffect transition="in" filter="fade">
                                      <p:cBhvr>
                                        <p:cTn id="157" dur="1000"/>
                                        <p:tgtEl>
                                          <p:spTgt spid="72">
                                            <p:txEl>
                                              <p:pRg st="0" end="0"/>
                                            </p:txEl>
                                          </p:spTgt>
                                        </p:tgtEl>
                                      </p:cBhvr>
                                    </p:animEffect>
                                    <p:anim calcmode="lin" valueType="num">
                                      <p:cBhvr>
                                        <p:cTn id="158" dur="10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159" dur="1000" fill="hold"/>
                                        <p:tgtEl>
                                          <p:spTgt spid="72">
                                            <p:txEl>
                                              <p:pRg st="0" end="0"/>
                                            </p:txEl>
                                          </p:spTgt>
                                        </p:tgtEl>
                                        <p:attrNameLst>
                                          <p:attrName>ppt_y</p:attrName>
                                        </p:attrNameLst>
                                      </p:cBhvr>
                                      <p:tavLst>
                                        <p:tav tm="0">
                                          <p:val>
                                            <p:strVal val="#ppt_y+.1"/>
                                          </p:val>
                                        </p:tav>
                                        <p:tav tm="100000">
                                          <p:val>
                                            <p:strVal val="#ppt_y"/>
                                          </p:val>
                                        </p:tav>
                                      </p:tavLst>
                                    </p:anim>
                                  </p:childTnLst>
                                </p:cTn>
                              </p:par>
                            </p:childTnLst>
                          </p:cTn>
                        </p:par>
                        <p:par>
                          <p:cTn id="160" fill="hold">
                            <p:stCondLst>
                              <p:cond delay="19750"/>
                            </p:stCondLst>
                            <p:childTnLst>
                              <p:par>
                                <p:cTn id="161" presetID="42" presetClass="entr" presetSubtype="0" fill="hold" grpId="0" nodeType="afterEffect">
                                  <p:stCondLst>
                                    <p:cond delay="0"/>
                                  </p:stCondLst>
                                  <p:childTnLst>
                                    <p:set>
                                      <p:cBhvr>
                                        <p:cTn id="162" dur="1" fill="hold">
                                          <p:stCondLst>
                                            <p:cond delay="0"/>
                                          </p:stCondLst>
                                        </p:cTn>
                                        <p:tgtEl>
                                          <p:spTgt spid="74">
                                            <p:txEl>
                                              <p:pRg st="0" end="0"/>
                                            </p:txEl>
                                          </p:spTgt>
                                        </p:tgtEl>
                                        <p:attrNameLst>
                                          <p:attrName>style.visibility</p:attrName>
                                        </p:attrNameLst>
                                      </p:cBhvr>
                                      <p:to>
                                        <p:strVal val="visible"/>
                                      </p:to>
                                    </p:set>
                                    <p:animEffect transition="in" filter="fade">
                                      <p:cBhvr>
                                        <p:cTn id="163" dur="1000"/>
                                        <p:tgtEl>
                                          <p:spTgt spid="74">
                                            <p:txEl>
                                              <p:pRg st="0" end="0"/>
                                            </p:txEl>
                                          </p:spTgt>
                                        </p:tgtEl>
                                      </p:cBhvr>
                                    </p:animEffect>
                                    <p:anim calcmode="lin" valueType="num">
                                      <p:cBhvr>
                                        <p:cTn id="164" dur="10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165" dur="1000" fill="hold"/>
                                        <p:tgtEl>
                                          <p:spTgt spid="74">
                                            <p:txEl>
                                              <p:pRg st="0" end="0"/>
                                            </p:txEl>
                                          </p:spTgt>
                                        </p:tgtEl>
                                        <p:attrNameLst>
                                          <p:attrName>ppt_y</p:attrName>
                                        </p:attrNameLst>
                                      </p:cBhvr>
                                      <p:tavLst>
                                        <p:tav tm="0">
                                          <p:val>
                                            <p:strVal val="#ppt_y+.1"/>
                                          </p:val>
                                        </p:tav>
                                        <p:tav tm="100000">
                                          <p:val>
                                            <p:strVal val="#ppt_y"/>
                                          </p:val>
                                        </p:tav>
                                      </p:tavLst>
                                    </p:anim>
                                  </p:childTnLst>
                                </p:cTn>
                              </p:par>
                            </p:childTnLst>
                          </p:cTn>
                        </p:par>
                        <p:par>
                          <p:cTn id="166" fill="hold">
                            <p:stCondLst>
                              <p:cond delay="20750"/>
                            </p:stCondLst>
                            <p:childTnLst>
                              <p:par>
                                <p:cTn id="167" presetID="42" presetClass="entr" presetSubtype="0" fill="hold" nodeType="after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in" filter="fade">
                                      <p:cBhvr>
                                        <p:cTn id="169" dur="1000"/>
                                        <p:tgtEl>
                                          <p:spTgt spid="65"/>
                                        </p:tgtEl>
                                      </p:cBhvr>
                                    </p:animEffect>
                                    <p:anim calcmode="lin" valueType="num">
                                      <p:cBhvr>
                                        <p:cTn id="170" dur="1000" fill="hold"/>
                                        <p:tgtEl>
                                          <p:spTgt spid="65"/>
                                        </p:tgtEl>
                                        <p:attrNameLst>
                                          <p:attrName>ppt_x</p:attrName>
                                        </p:attrNameLst>
                                      </p:cBhvr>
                                      <p:tavLst>
                                        <p:tav tm="0">
                                          <p:val>
                                            <p:strVal val="#ppt_x"/>
                                          </p:val>
                                        </p:tav>
                                        <p:tav tm="100000">
                                          <p:val>
                                            <p:strVal val="#ppt_x"/>
                                          </p:val>
                                        </p:tav>
                                      </p:tavLst>
                                    </p:anim>
                                    <p:anim calcmode="lin" valueType="num">
                                      <p:cBhvr>
                                        <p:cTn id="171"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41" grpId="0" build="p"/>
      <p:bldP spid="42" grpId="0" build="p"/>
      <p:bldP spid="44" grpId="0" build="p"/>
      <p:bldP spid="51" grpId="0" build="p"/>
      <p:bldP spid="52" grpId="0" build="p"/>
      <p:bldP spid="54" grpId="0" build="p"/>
      <p:bldP spid="61" grpId="0" build="p"/>
      <p:bldP spid="62" grpId="0" build="p"/>
      <p:bldP spid="64" grpId="0" build="p"/>
      <p:bldP spid="71" grpId="0" build="p"/>
      <p:bldP spid="72" grpId="0" build="p"/>
      <p:bldP spid="7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bg1"/>
                </a:solidFill>
              </a:rPr>
              <a:t>COLOR SET 33</a:t>
            </a:r>
          </a:p>
        </p:txBody>
      </p:sp>
      <p:sp>
        <p:nvSpPr>
          <p:cNvPr id="3" name="Subtitle 2"/>
          <p:cNvSpPr>
            <a:spLocks noGrp="1"/>
          </p:cNvSpPr>
          <p:nvPr>
            <p:ph type="subTitle" idx="1"/>
          </p:nvPr>
        </p:nvSpPr>
        <p:spPr/>
        <p:txBody>
          <a:bodyPr>
            <a:noAutofit/>
          </a:bodyPr>
          <a:lstStyle/>
          <a:p>
            <a:r>
              <a:rPr lang="en-US" sz="2000" dirty="0">
                <a:solidFill>
                  <a:schemeClr val="bg1"/>
                </a:solidFill>
                <a:latin typeface="Candara" panose="020E0502030303020204" pitchFamily="34" charset="0"/>
              </a:rPr>
              <a:t>To find and download more slides for this color set, navigate to our PowerPoint website, then click the “</a:t>
            </a:r>
            <a:r>
              <a:rPr lang="en-US" sz="2000" b="1" dirty="0">
                <a:solidFill>
                  <a:schemeClr val="bg1"/>
                </a:solidFill>
                <a:latin typeface="Candara" panose="020E0502030303020204" pitchFamily="34" charset="0"/>
              </a:rPr>
              <a:t>PowerPoint Slides &gt;&gt; Slide Color Sets</a:t>
            </a:r>
            <a:r>
              <a:rPr lang="en-US" sz="2000" dirty="0">
                <a:solidFill>
                  <a:schemeClr val="bg1"/>
                </a:solidFill>
                <a:latin typeface="Candara" panose="020E0502030303020204" pitchFamily="34" charset="0"/>
              </a:rPr>
              <a:t>” in the main menu (also linked below). Then click the appropriate color set that matches this slide.</a:t>
            </a:r>
          </a:p>
          <a:p>
            <a:endParaRPr lang="en-US" sz="2000" dirty="0">
              <a:solidFill>
                <a:schemeClr val="bg1"/>
              </a:solidFill>
              <a:latin typeface="Candara" panose="020E0502030303020204" pitchFamily="34" charset="0"/>
            </a:endParaRPr>
          </a:p>
          <a:p>
            <a:r>
              <a:rPr lang="en-US" sz="2000" b="1" dirty="0">
                <a:solidFill>
                  <a:schemeClr val="bg1"/>
                </a:solidFill>
                <a:latin typeface="Candara" panose="020E0502030303020204" pitchFamily="34" charset="0"/>
              </a:rPr>
              <a:t> http://slides.sage-fox.com/color-sets/</a:t>
            </a:r>
          </a:p>
        </p:txBody>
      </p:sp>
      <p:grpSp>
        <p:nvGrpSpPr>
          <p:cNvPr id="16" name="Group 15"/>
          <p:cNvGrpSpPr>
            <a:grpSpLocks noChangeAspect="1"/>
          </p:cNvGrpSpPr>
          <p:nvPr/>
        </p:nvGrpSpPr>
        <p:grpSpPr>
          <a:xfrm>
            <a:off x="4467158" y="1122363"/>
            <a:ext cx="3257683" cy="640080"/>
            <a:chOff x="2696381" y="6137360"/>
            <a:chExt cx="2377440" cy="467127"/>
          </a:xfrm>
        </p:grpSpPr>
        <p:sp>
          <p:nvSpPr>
            <p:cNvPr id="17" name="Rectangle 16"/>
            <p:cNvSpPr/>
            <p:nvPr userDrawn="1"/>
          </p:nvSpPr>
          <p:spPr>
            <a:xfrm>
              <a:off x="2696381" y="6137360"/>
              <a:ext cx="2377440" cy="457200"/>
            </a:xfrm>
            <a:prstGeom prst="rect">
              <a:avLst/>
            </a:prstGeom>
            <a:solidFill>
              <a:srgbClr val="222A4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2771745" y="6150580"/>
              <a:ext cx="1490427" cy="419533"/>
              <a:chOff x="2771745" y="6150580"/>
              <a:chExt cx="1490427" cy="419533"/>
            </a:xfrm>
          </p:grpSpPr>
          <p:sp>
            <p:nvSpPr>
              <p:cNvPr id="20" name="Rounded Rectangle 19"/>
              <p:cNvSpPr/>
              <p:nvPr/>
            </p:nvSpPr>
            <p:spPr>
              <a:xfrm>
                <a:off x="2771745" y="6158692"/>
                <a:ext cx="228601" cy="411421"/>
              </a:xfrm>
              <a:prstGeom prst="roundRect">
                <a:avLst/>
              </a:prstGeom>
              <a:solidFill>
                <a:srgbClr val="EF342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Rounded Rectangle 20"/>
              <p:cNvSpPr/>
              <p:nvPr/>
            </p:nvSpPr>
            <p:spPr>
              <a:xfrm>
                <a:off x="3024326" y="6158633"/>
                <a:ext cx="228601" cy="411421"/>
              </a:xfrm>
              <a:prstGeom prst="roundRect">
                <a:avLst/>
              </a:prstGeom>
              <a:solidFill>
                <a:srgbClr val="8397B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 </a:t>
                </a:r>
              </a:p>
            </p:txBody>
          </p:sp>
          <p:sp>
            <p:nvSpPr>
              <p:cNvPr id="22" name="Rounded Rectangle 21"/>
              <p:cNvSpPr/>
              <p:nvPr/>
            </p:nvSpPr>
            <p:spPr>
              <a:xfrm>
                <a:off x="3274945" y="6158692"/>
                <a:ext cx="228600" cy="411421"/>
              </a:xfrm>
              <a:prstGeom prst="roundRect">
                <a:avLst/>
              </a:prstGeom>
              <a:solidFill>
                <a:srgbClr val="44546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Rounded Rectangle 22"/>
              <p:cNvSpPr/>
              <p:nvPr/>
            </p:nvSpPr>
            <p:spPr>
              <a:xfrm>
                <a:off x="3527551" y="6158633"/>
                <a:ext cx="228600" cy="411421"/>
              </a:xfrm>
              <a:prstGeom prst="roundRect">
                <a:avLst/>
              </a:prstGeom>
              <a:solidFill>
                <a:srgbClr val="B5B5B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Rounded Rectangle 23"/>
              <p:cNvSpPr/>
              <p:nvPr/>
            </p:nvSpPr>
            <p:spPr>
              <a:xfrm>
                <a:off x="3780966" y="6150639"/>
                <a:ext cx="228600" cy="411421"/>
              </a:xfrm>
              <a:prstGeom prst="roundRect">
                <a:avLst/>
              </a:prstGeom>
              <a:solidFill>
                <a:srgbClr val="62768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 name="Rounded Rectangle 24"/>
              <p:cNvSpPr/>
              <p:nvPr/>
            </p:nvSpPr>
            <p:spPr>
              <a:xfrm>
                <a:off x="4033572" y="6150580"/>
                <a:ext cx="228600" cy="411421"/>
              </a:xfrm>
              <a:prstGeom prst="roundRect">
                <a:avLst/>
              </a:prstGeom>
              <a:solidFill>
                <a:srgbClr val="2C374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9" name="TextBox 18"/>
            <p:cNvSpPr txBox="1"/>
            <p:nvPr/>
          </p:nvSpPr>
          <p:spPr>
            <a:xfrm>
              <a:off x="4280176" y="6150580"/>
              <a:ext cx="731520" cy="453907"/>
            </a:xfrm>
            <a:prstGeom prst="rect">
              <a:avLst/>
            </a:prstGeom>
            <a:noFill/>
            <a:effectLst/>
          </p:spPr>
          <p:txBody>
            <a:bodyPr wrap="square" rtlCol="0">
              <a:spAutoFit/>
            </a:bodyPr>
            <a:lstStyle/>
            <a:p>
              <a:pPr algn="ctr">
                <a:lnSpc>
                  <a:spcPts val="1400"/>
                </a:lnSpc>
              </a:pPr>
              <a:r>
                <a:rPr lang="en-US" sz="1400" dirty="0">
                  <a:solidFill>
                    <a:srgbClr val="F2F2F2"/>
                  </a:solidFill>
                  <a:latin typeface="Candara" panose="020E0502030303020204" pitchFamily="34" charset="0"/>
                </a:rPr>
                <a:t>COLOR SET 33</a:t>
              </a:r>
            </a:p>
          </p:txBody>
        </p:sp>
      </p:grpSp>
      <p:pic>
        <p:nvPicPr>
          <p:cNvPr id="26" name="Picture 25">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163431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U-Turn Arrow 36"/>
          <p:cNvSpPr/>
          <p:nvPr/>
        </p:nvSpPr>
        <p:spPr>
          <a:xfrm rot="10800000" flipH="1">
            <a:off x="1887212" y="3387152"/>
            <a:ext cx="2012044" cy="1735712"/>
          </a:xfrm>
          <a:prstGeom prst="uturnArrow">
            <a:avLst>
              <a:gd name="adj1" fmla="val 20076"/>
              <a:gd name="adj2" fmla="val 19764"/>
              <a:gd name="adj3" fmla="val 23347"/>
              <a:gd name="adj4" fmla="val 49304"/>
              <a:gd name="adj5" fmla="val 99251"/>
            </a:avLst>
          </a:prstGeom>
          <a:solidFill>
            <a:srgbClr val="8397B1"/>
          </a:solidFill>
          <a:ln w="635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5" name="U-Turn Arrow 34"/>
          <p:cNvSpPr/>
          <p:nvPr/>
        </p:nvSpPr>
        <p:spPr>
          <a:xfrm>
            <a:off x="292311" y="1785296"/>
            <a:ext cx="2118679" cy="1571140"/>
          </a:xfrm>
          <a:prstGeom prst="uturnArrow">
            <a:avLst>
              <a:gd name="adj1" fmla="val 20076"/>
              <a:gd name="adj2" fmla="val 21249"/>
              <a:gd name="adj3" fmla="val 15627"/>
              <a:gd name="adj4" fmla="val 49304"/>
              <a:gd name="adj5" fmla="val 100000"/>
            </a:avLst>
          </a:prstGeom>
          <a:solidFill>
            <a:srgbClr val="EF3425"/>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3" name="Freeform 42"/>
          <p:cNvSpPr/>
          <p:nvPr/>
        </p:nvSpPr>
        <p:spPr>
          <a:xfrm>
            <a:off x="2304919" y="3627544"/>
            <a:ext cx="1036592" cy="1008506"/>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blipFill>
            <a:blip r:embed="rId2">
              <a:extLst>
                <a:ext uri="{28A0092B-C50C-407E-A947-70E740481C1C}">
                  <a14:useLocalDpi xmlns:a14="http://schemas.microsoft.com/office/drawing/2010/main" val="0"/>
                </a:ext>
              </a:extLst>
            </a:blip>
            <a:stretch>
              <a:fillRect/>
            </a:stretch>
          </a:blipFill>
          <a:ln w="6350">
            <a:solidFill>
              <a:schemeClr val="bg1"/>
            </a:solidFill>
            <a:prstDash val="solid"/>
          </a:ln>
          <a:effectLst>
            <a:outerShdw blurRad="50800" dist="38100" dir="16200000"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2"/>
              </a:solidFill>
              <a:latin typeface="FontAwesome" pitchFamily="2" charset="0"/>
            </a:endParaRPr>
          </a:p>
        </p:txBody>
      </p:sp>
      <p:sp>
        <p:nvSpPr>
          <p:cNvPr id="47" name="TextBox 46"/>
          <p:cNvSpPr txBox="1"/>
          <p:nvPr/>
        </p:nvSpPr>
        <p:spPr>
          <a:xfrm>
            <a:off x="1238563" y="3316899"/>
            <a:ext cx="143878" cy="369332"/>
          </a:xfrm>
          <a:prstGeom prst="rect">
            <a:avLst/>
          </a:prstGeom>
          <a:noFill/>
        </p:spPr>
        <p:txBody>
          <a:bodyPr wrap="square" lIns="0" tIns="0" rIns="0" bIns="0" rtlCol="0" anchor="ctr">
            <a:spAutoFit/>
          </a:bodyPr>
          <a:lstStyle/>
          <a:p>
            <a:pPr algn="ctr" defTabSz="1219170">
              <a:spcBef>
                <a:spcPct val="20000"/>
              </a:spcBef>
              <a:defRPr/>
            </a:pPr>
            <a:r>
              <a:rPr lang="en-US" sz="2400" b="1" dirty="0">
                <a:solidFill>
                  <a:schemeClr val="accent1"/>
                </a:solidFill>
              </a:rPr>
              <a:t>1</a:t>
            </a:r>
            <a:endParaRPr lang="en-US" sz="2400" dirty="0">
              <a:solidFill>
                <a:schemeClr val="accent1"/>
              </a:solidFill>
            </a:endParaRPr>
          </a:p>
        </p:txBody>
      </p:sp>
      <p:sp>
        <p:nvSpPr>
          <p:cNvPr id="48" name="TextBox 47"/>
          <p:cNvSpPr txBox="1"/>
          <p:nvPr/>
        </p:nvSpPr>
        <p:spPr>
          <a:xfrm>
            <a:off x="2719575" y="3171770"/>
            <a:ext cx="155492" cy="369332"/>
          </a:xfrm>
          <a:prstGeom prst="rect">
            <a:avLst/>
          </a:prstGeom>
          <a:noFill/>
        </p:spPr>
        <p:txBody>
          <a:bodyPr wrap="none" lIns="0" tIns="0" rIns="0" bIns="0" rtlCol="0" anchor="ctr">
            <a:spAutoFit/>
          </a:bodyPr>
          <a:lstStyle/>
          <a:p>
            <a:pPr algn="ctr" defTabSz="1219170">
              <a:spcBef>
                <a:spcPct val="20000"/>
              </a:spcBef>
              <a:defRPr/>
            </a:pPr>
            <a:r>
              <a:rPr lang="en-US" sz="2400" b="1" dirty="0">
                <a:solidFill>
                  <a:schemeClr val="accent2"/>
                </a:solidFill>
              </a:rPr>
              <a:t>2</a:t>
            </a:r>
            <a:endParaRPr lang="en-US" sz="2400" dirty="0">
              <a:solidFill>
                <a:schemeClr val="accent2"/>
              </a:solidFill>
            </a:endParaRPr>
          </a:p>
        </p:txBody>
      </p:sp>
      <p:sp>
        <p:nvSpPr>
          <p:cNvPr id="60" name="TextBox 59"/>
          <p:cNvSpPr txBox="1"/>
          <p:nvPr/>
        </p:nvSpPr>
        <p:spPr>
          <a:xfrm>
            <a:off x="209650" y="1243259"/>
            <a:ext cx="2201704" cy="492443"/>
          </a:xfrm>
          <a:prstGeom prst="rect">
            <a:avLst/>
          </a:prstGeom>
          <a:noFill/>
        </p:spPr>
        <p:txBody>
          <a:bodyPr wrap="square" lIns="0" tIns="0" rIns="0" bIns="0" rtlCol="0" anchor="ctr">
            <a:spAutoFit/>
          </a:bodyPr>
          <a:lstStyle/>
          <a:p>
            <a:pPr algn="ctr"/>
            <a:r>
              <a:rPr lang="sr-Latn-ME" sz="1600" b="1" dirty="0">
                <a:solidFill>
                  <a:schemeClr val="bg1"/>
                </a:solidFill>
                <a:latin typeface="Candara" panose="020E0502030303020204" pitchFamily="34" charset="0"/>
              </a:rPr>
              <a:t>Formulisanje projektnog zadatka</a:t>
            </a:r>
            <a:endParaRPr lang="en-US" sz="1600" b="1" dirty="0">
              <a:solidFill>
                <a:schemeClr val="bg1"/>
              </a:solidFill>
              <a:latin typeface="Candara" panose="020E0502030303020204" pitchFamily="34" charset="0"/>
            </a:endParaRPr>
          </a:p>
        </p:txBody>
      </p:sp>
      <p:sp>
        <p:nvSpPr>
          <p:cNvPr id="27" name="TextBox 26"/>
          <p:cNvSpPr txBox="1"/>
          <p:nvPr/>
        </p:nvSpPr>
        <p:spPr>
          <a:xfrm>
            <a:off x="3341511" y="258228"/>
            <a:ext cx="5508978" cy="769441"/>
          </a:xfrm>
          <a:prstGeom prst="rect">
            <a:avLst/>
          </a:prstGeom>
          <a:noFill/>
        </p:spPr>
        <p:txBody>
          <a:bodyPr wrap="square" rtlCol="0">
            <a:spAutoFit/>
          </a:bodyPr>
          <a:lstStyle/>
          <a:p>
            <a:pPr algn="ctr"/>
            <a:r>
              <a:rPr lang="sr-Latn-ME" sz="4400" b="1" dirty="0">
                <a:solidFill>
                  <a:schemeClr val="bg1"/>
                </a:solidFill>
                <a:latin typeface="Candara" panose="020E0502030303020204" pitchFamily="34" charset="0"/>
              </a:rPr>
              <a:t>Faze projekta</a:t>
            </a:r>
            <a:endParaRPr lang="en-US" sz="4400" b="1" dirty="0">
              <a:solidFill>
                <a:schemeClr val="bg1"/>
              </a:solidFill>
              <a:latin typeface="Candara" panose="020E0502030303020204" pitchFamily="34" charset="0"/>
            </a:endParaRPr>
          </a:p>
        </p:txBody>
      </p:sp>
      <p:pic>
        <p:nvPicPr>
          <p:cNvPr id="25" name="Picture 24">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
        <p:nvSpPr>
          <p:cNvPr id="29" name="Freeform 42">
            <a:extLst>
              <a:ext uri="{FF2B5EF4-FFF2-40B4-BE49-F238E27FC236}">
                <a16:creationId xmlns:a16="http://schemas.microsoft.com/office/drawing/2014/main" id="{69475AFD-ED25-4A5F-97D4-BE74BB10DB39}"/>
              </a:ext>
            </a:extLst>
          </p:cNvPr>
          <p:cNvSpPr/>
          <p:nvPr/>
        </p:nvSpPr>
        <p:spPr>
          <a:xfrm>
            <a:off x="756225" y="2222516"/>
            <a:ext cx="1036592" cy="1008506"/>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blipFill>
            <a:blip r:embed="rId5">
              <a:extLst>
                <a:ext uri="{28A0092B-C50C-407E-A947-70E740481C1C}">
                  <a14:useLocalDpi xmlns:a14="http://schemas.microsoft.com/office/drawing/2010/main" val="0"/>
                </a:ext>
              </a:extLst>
            </a:blip>
            <a:stretch>
              <a:fillRect/>
            </a:stretch>
          </a:blipFill>
          <a:ln w="6350">
            <a:solidFill>
              <a:schemeClr val="bg1"/>
            </a:solidFill>
            <a:prstDash val="solid"/>
          </a:ln>
          <a:effectLst>
            <a:outerShdw blurRad="50800" dist="38100" dir="16200000"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2"/>
              </a:solidFill>
              <a:latin typeface="FontAwesome" pitchFamily="2" charset="0"/>
            </a:endParaRPr>
          </a:p>
        </p:txBody>
      </p:sp>
      <p:sp>
        <p:nvSpPr>
          <p:cNvPr id="30" name="U-Turn Arrow 34">
            <a:extLst>
              <a:ext uri="{FF2B5EF4-FFF2-40B4-BE49-F238E27FC236}">
                <a16:creationId xmlns:a16="http://schemas.microsoft.com/office/drawing/2014/main" id="{996898E4-37CE-4EEB-BC97-5CD172275E1B}"/>
              </a:ext>
            </a:extLst>
          </p:cNvPr>
          <p:cNvSpPr/>
          <p:nvPr/>
        </p:nvSpPr>
        <p:spPr>
          <a:xfrm>
            <a:off x="3442690" y="1776130"/>
            <a:ext cx="2118679" cy="1571140"/>
          </a:xfrm>
          <a:prstGeom prst="uturnArrow">
            <a:avLst>
              <a:gd name="adj1" fmla="val 20076"/>
              <a:gd name="adj2" fmla="val 21249"/>
              <a:gd name="adj3" fmla="val 15627"/>
              <a:gd name="adj4" fmla="val 49304"/>
              <a:gd name="adj5" fmla="val 100000"/>
            </a:avLst>
          </a:prstGeom>
          <a:solidFill>
            <a:srgbClr val="EF3425"/>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1" name="TextBox 30">
            <a:extLst>
              <a:ext uri="{FF2B5EF4-FFF2-40B4-BE49-F238E27FC236}">
                <a16:creationId xmlns:a16="http://schemas.microsoft.com/office/drawing/2014/main" id="{0417ACC4-7443-4DD5-9192-3447315EF43F}"/>
              </a:ext>
            </a:extLst>
          </p:cNvPr>
          <p:cNvSpPr txBox="1"/>
          <p:nvPr/>
        </p:nvSpPr>
        <p:spPr>
          <a:xfrm>
            <a:off x="-260787" y="5181605"/>
            <a:ext cx="6116216" cy="369332"/>
          </a:xfrm>
          <a:prstGeom prst="rect">
            <a:avLst/>
          </a:prstGeom>
          <a:noFill/>
        </p:spPr>
        <p:txBody>
          <a:bodyPr wrap="square">
            <a:spAutoFit/>
          </a:bodyPr>
          <a:lstStyle/>
          <a:p>
            <a:pPr algn="ctr"/>
            <a:r>
              <a:rPr lang="sr-Latn-ME" sz="1800" b="1" dirty="0">
                <a:solidFill>
                  <a:schemeClr val="bg1"/>
                </a:solidFill>
                <a:latin typeface="Candara" panose="020E0502030303020204" pitchFamily="34" charset="0"/>
              </a:rPr>
              <a:t>SSU i prototip aplikacije</a:t>
            </a:r>
            <a:endParaRPr lang="en-US" sz="1800" b="1" dirty="0">
              <a:solidFill>
                <a:schemeClr val="bg1"/>
              </a:solidFill>
              <a:latin typeface="Candara" panose="020E0502030303020204" pitchFamily="34" charset="0"/>
            </a:endParaRPr>
          </a:p>
        </p:txBody>
      </p:sp>
      <p:sp>
        <p:nvSpPr>
          <p:cNvPr id="32" name="Freeform 42">
            <a:extLst>
              <a:ext uri="{FF2B5EF4-FFF2-40B4-BE49-F238E27FC236}">
                <a16:creationId xmlns:a16="http://schemas.microsoft.com/office/drawing/2014/main" id="{32FF63A9-B73A-40E3-999C-68BF6F43BAF4}"/>
              </a:ext>
            </a:extLst>
          </p:cNvPr>
          <p:cNvSpPr/>
          <p:nvPr/>
        </p:nvSpPr>
        <p:spPr>
          <a:xfrm>
            <a:off x="3891164" y="2222516"/>
            <a:ext cx="1036592" cy="1008506"/>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blipFill>
            <a:blip r:embed="rId6">
              <a:extLst>
                <a:ext uri="{28A0092B-C50C-407E-A947-70E740481C1C}">
                  <a14:useLocalDpi xmlns:a14="http://schemas.microsoft.com/office/drawing/2010/main" val="0"/>
                </a:ext>
              </a:extLst>
            </a:blip>
            <a:stretch>
              <a:fillRect/>
            </a:stretch>
          </a:blipFill>
          <a:ln w="6350">
            <a:solidFill>
              <a:schemeClr val="bg1"/>
            </a:solidFill>
            <a:prstDash val="solid"/>
          </a:ln>
          <a:effectLst>
            <a:outerShdw blurRad="50800" dist="38100" dir="16200000"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2"/>
              </a:solidFill>
              <a:latin typeface="FontAwesome" pitchFamily="2" charset="0"/>
            </a:endParaRPr>
          </a:p>
        </p:txBody>
      </p:sp>
      <p:sp>
        <p:nvSpPr>
          <p:cNvPr id="33" name="TextBox 32">
            <a:extLst>
              <a:ext uri="{FF2B5EF4-FFF2-40B4-BE49-F238E27FC236}">
                <a16:creationId xmlns:a16="http://schemas.microsoft.com/office/drawing/2014/main" id="{0FD4C7B4-CF41-4B3D-9082-2821496701A2}"/>
              </a:ext>
            </a:extLst>
          </p:cNvPr>
          <p:cNvSpPr txBox="1"/>
          <p:nvPr/>
        </p:nvSpPr>
        <p:spPr>
          <a:xfrm>
            <a:off x="3213110" y="1298778"/>
            <a:ext cx="2392700" cy="369332"/>
          </a:xfrm>
          <a:prstGeom prst="rect">
            <a:avLst/>
          </a:prstGeom>
          <a:noFill/>
        </p:spPr>
        <p:txBody>
          <a:bodyPr wrap="square">
            <a:spAutoFit/>
          </a:bodyPr>
          <a:lstStyle/>
          <a:p>
            <a:pPr algn="ctr"/>
            <a:r>
              <a:rPr lang="sr-Latn-ME" sz="1800" b="1" dirty="0">
                <a:solidFill>
                  <a:schemeClr val="bg1"/>
                </a:solidFill>
                <a:latin typeface="Candara" panose="020E0502030303020204" pitchFamily="34" charset="0"/>
              </a:rPr>
              <a:t>Formalna inspekcija</a:t>
            </a:r>
            <a:endParaRPr lang="en-US" sz="1800" b="1" dirty="0">
              <a:solidFill>
                <a:schemeClr val="bg1"/>
              </a:solidFill>
              <a:latin typeface="Candara" panose="020E0502030303020204" pitchFamily="34" charset="0"/>
            </a:endParaRPr>
          </a:p>
        </p:txBody>
      </p:sp>
      <p:sp>
        <p:nvSpPr>
          <p:cNvPr id="34" name="U-Turn Arrow 36">
            <a:extLst>
              <a:ext uri="{FF2B5EF4-FFF2-40B4-BE49-F238E27FC236}">
                <a16:creationId xmlns:a16="http://schemas.microsoft.com/office/drawing/2014/main" id="{7C958096-0CB8-41A5-8AEA-0FEAABB00060}"/>
              </a:ext>
            </a:extLst>
          </p:cNvPr>
          <p:cNvSpPr/>
          <p:nvPr/>
        </p:nvSpPr>
        <p:spPr>
          <a:xfrm rot="10800000" flipH="1">
            <a:off x="5089978" y="3429000"/>
            <a:ext cx="2118678" cy="1735712"/>
          </a:xfrm>
          <a:prstGeom prst="uturnArrow">
            <a:avLst>
              <a:gd name="adj1" fmla="val 20076"/>
              <a:gd name="adj2" fmla="val 19764"/>
              <a:gd name="adj3" fmla="val 23347"/>
              <a:gd name="adj4" fmla="val 49304"/>
              <a:gd name="adj5" fmla="val 99251"/>
            </a:avLst>
          </a:prstGeom>
          <a:solidFill>
            <a:srgbClr val="8397B1"/>
          </a:solidFill>
          <a:ln w="635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6" name="TextBox 35">
            <a:extLst>
              <a:ext uri="{FF2B5EF4-FFF2-40B4-BE49-F238E27FC236}">
                <a16:creationId xmlns:a16="http://schemas.microsoft.com/office/drawing/2014/main" id="{E11D34F4-0B3D-4723-AD81-2E277C6E4C87}"/>
              </a:ext>
            </a:extLst>
          </p:cNvPr>
          <p:cNvSpPr txBox="1"/>
          <p:nvPr/>
        </p:nvSpPr>
        <p:spPr>
          <a:xfrm>
            <a:off x="2972577" y="5240346"/>
            <a:ext cx="6246844" cy="369332"/>
          </a:xfrm>
          <a:prstGeom prst="rect">
            <a:avLst/>
          </a:prstGeom>
          <a:noFill/>
        </p:spPr>
        <p:txBody>
          <a:bodyPr wrap="square">
            <a:spAutoFit/>
          </a:bodyPr>
          <a:lstStyle/>
          <a:p>
            <a:pPr algn="ctr"/>
            <a:r>
              <a:rPr lang="sr-Latn-ME" sz="1800" b="1" dirty="0">
                <a:solidFill>
                  <a:schemeClr val="bg1"/>
                </a:solidFill>
                <a:latin typeface="Candara" panose="020E0502030303020204" pitchFamily="34" charset="0"/>
              </a:rPr>
              <a:t>Modelovanje baze podataka</a:t>
            </a:r>
            <a:endParaRPr lang="en-US" sz="1800" b="1" dirty="0">
              <a:solidFill>
                <a:schemeClr val="bg1"/>
              </a:solidFill>
              <a:latin typeface="Candara" panose="020E0502030303020204" pitchFamily="34" charset="0"/>
            </a:endParaRPr>
          </a:p>
        </p:txBody>
      </p:sp>
      <p:sp>
        <p:nvSpPr>
          <p:cNvPr id="41" name="Freeform 42">
            <a:extLst>
              <a:ext uri="{FF2B5EF4-FFF2-40B4-BE49-F238E27FC236}">
                <a16:creationId xmlns:a16="http://schemas.microsoft.com/office/drawing/2014/main" id="{5F30D44F-98FD-4D22-95D6-AB9871ED0A8C}"/>
              </a:ext>
            </a:extLst>
          </p:cNvPr>
          <p:cNvSpPr/>
          <p:nvPr/>
        </p:nvSpPr>
        <p:spPr>
          <a:xfrm>
            <a:off x="5561369" y="3627544"/>
            <a:ext cx="1036592" cy="1008506"/>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blipFill>
            <a:blip r:embed="rId7">
              <a:extLst>
                <a:ext uri="{28A0092B-C50C-407E-A947-70E740481C1C}">
                  <a14:useLocalDpi xmlns:a14="http://schemas.microsoft.com/office/drawing/2010/main" val="0"/>
                </a:ext>
              </a:extLst>
            </a:blip>
            <a:stretch>
              <a:fillRect/>
            </a:stretch>
          </a:blipFill>
          <a:ln w="6350">
            <a:solidFill>
              <a:schemeClr val="bg1"/>
            </a:solidFill>
            <a:prstDash val="solid"/>
          </a:ln>
          <a:effectLst>
            <a:outerShdw blurRad="50800" dist="38100" dir="16200000"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2"/>
              </a:solidFill>
              <a:latin typeface="FontAwesome" pitchFamily="2" charset="0"/>
            </a:endParaRPr>
          </a:p>
        </p:txBody>
      </p:sp>
      <p:sp>
        <p:nvSpPr>
          <p:cNvPr id="52" name="U-Turn Arrow 34">
            <a:extLst>
              <a:ext uri="{FF2B5EF4-FFF2-40B4-BE49-F238E27FC236}">
                <a16:creationId xmlns:a16="http://schemas.microsoft.com/office/drawing/2014/main" id="{DA588FF8-F2A3-4005-A340-14C42C41288D}"/>
              </a:ext>
            </a:extLst>
          </p:cNvPr>
          <p:cNvSpPr/>
          <p:nvPr/>
        </p:nvSpPr>
        <p:spPr>
          <a:xfrm>
            <a:off x="6731810" y="1778748"/>
            <a:ext cx="2118679" cy="1571140"/>
          </a:xfrm>
          <a:prstGeom prst="uturnArrow">
            <a:avLst>
              <a:gd name="adj1" fmla="val 20076"/>
              <a:gd name="adj2" fmla="val 21249"/>
              <a:gd name="adj3" fmla="val 15627"/>
              <a:gd name="adj4" fmla="val 49304"/>
              <a:gd name="adj5" fmla="val 100000"/>
            </a:avLst>
          </a:prstGeom>
          <a:solidFill>
            <a:srgbClr val="EF3425"/>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53" name="Freeform 42">
            <a:extLst>
              <a:ext uri="{FF2B5EF4-FFF2-40B4-BE49-F238E27FC236}">
                <a16:creationId xmlns:a16="http://schemas.microsoft.com/office/drawing/2014/main" id="{A8494DF1-75D1-43F1-BFAE-DC5F1CBEB027}"/>
              </a:ext>
            </a:extLst>
          </p:cNvPr>
          <p:cNvSpPr/>
          <p:nvPr/>
        </p:nvSpPr>
        <p:spPr>
          <a:xfrm>
            <a:off x="7208656" y="2222516"/>
            <a:ext cx="1036592" cy="1008506"/>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blipFill>
            <a:blip r:embed="rId8">
              <a:extLst>
                <a:ext uri="{28A0092B-C50C-407E-A947-70E740481C1C}">
                  <a14:useLocalDpi xmlns:a14="http://schemas.microsoft.com/office/drawing/2010/main" val="0"/>
                </a:ext>
              </a:extLst>
            </a:blip>
            <a:stretch>
              <a:fillRect/>
            </a:stretch>
          </a:blipFill>
          <a:ln w="6350">
            <a:solidFill>
              <a:schemeClr val="bg1"/>
            </a:solidFill>
            <a:prstDash val="solid"/>
          </a:ln>
          <a:effectLst>
            <a:outerShdw blurRad="50800" dist="38100" dir="16200000"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2"/>
              </a:solidFill>
              <a:latin typeface="FontAwesome" pitchFamily="2" charset="0"/>
            </a:endParaRPr>
          </a:p>
        </p:txBody>
      </p:sp>
      <p:sp>
        <p:nvSpPr>
          <p:cNvPr id="54" name="TextBox 53">
            <a:extLst>
              <a:ext uri="{FF2B5EF4-FFF2-40B4-BE49-F238E27FC236}">
                <a16:creationId xmlns:a16="http://schemas.microsoft.com/office/drawing/2014/main" id="{EF845E38-6D18-4123-B70F-452ECD22D2AA}"/>
              </a:ext>
            </a:extLst>
          </p:cNvPr>
          <p:cNvSpPr txBox="1"/>
          <p:nvPr/>
        </p:nvSpPr>
        <p:spPr>
          <a:xfrm>
            <a:off x="4603530" y="1298778"/>
            <a:ext cx="6246844" cy="369332"/>
          </a:xfrm>
          <a:prstGeom prst="rect">
            <a:avLst/>
          </a:prstGeom>
          <a:noFill/>
        </p:spPr>
        <p:txBody>
          <a:bodyPr wrap="square">
            <a:spAutoFit/>
          </a:bodyPr>
          <a:lstStyle/>
          <a:p>
            <a:pPr algn="ctr"/>
            <a:r>
              <a:rPr lang="sr-Latn-ME" sz="1800" b="1" dirty="0">
                <a:solidFill>
                  <a:schemeClr val="bg1"/>
                </a:solidFill>
                <a:latin typeface="Candara" panose="020E0502030303020204" pitchFamily="34" charset="0"/>
              </a:rPr>
              <a:t>Implementacija</a:t>
            </a:r>
            <a:endParaRPr lang="en-US" sz="1800" b="1" dirty="0">
              <a:solidFill>
                <a:schemeClr val="bg1"/>
              </a:solidFill>
              <a:latin typeface="Candara" panose="020E0502030303020204" pitchFamily="34" charset="0"/>
            </a:endParaRPr>
          </a:p>
        </p:txBody>
      </p:sp>
      <p:sp>
        <p:nvSpPr>
          <p:cNvPr id="55" name="U-Turn Arrow 36">
            <a:extLst>
              <a:ext uri="{FF2B5EF4-FFF2-40B4-BE49-F238E27FC236}">
                <a16:creationId xmlns:a16="http://schemas.microsoft.com/office/drawing/2014/main" id="{9A05D5B3-9997-4120-939E-706C4C06FB4C}"/>
              </a:ext>
            </a:extLst>
          </p:cNvPr>
          <p:cNvSpPr/>
          <p:nvPr/>
        </p:nvSpPr>
        <p:spPr>
          <a:xfrm rot="10800000" flipH="1">
            <a:off x="8330810" y="3445893"/>
            <a:ext cx="2118678" cy="1735712"/>
          </a:xfrm>
          <a:prstGeom prst="uturnArrow">
            <a:avLst>
              <a:gd name="adj1" fmla="val 20076"/>
              <a:gd name="adj2" fmla="val 19764"/>
              <a:gd name="adj3" fmla="val 23347"/>
              <a:gd name="adj4" fmla="val 49304"/>
              <a:gd name="adj5" fmla="val 99251"/>
            </a:avLst>
          </a:prstGeom>
          <a:solidFill>
            <a:srgbClr val="8397B1"/>
          </a:solidFill>
          <a:ln w="635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56" name="Freeform 42">
            <a:extLst>
              <a:ext uri="{FF2B5EF4-FFF2-40B4-BE49-F238E27FC236}">
                <a16:creationId xmlns:a16="http://schemas.microsoft.com/office/drawing/2014/main" id="{F35BACC1-3D9C-472B-8C98-BD7A5A55EEE5}"/>
              </a:ext>
            </a:extLst>
          </p:cNvPr>
          <p:cNvSpPr/>
          <p:nvPr/>
        </p:nvSpPr>
        <p:spPr>
          <a:xfrm>
            <a:off x="8775770" y="3627544"/>
            <a:ext cx="1036592" cy="1008506"/>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blipFill>
            <a:blip r:embed="rId9">
              <a:extLst>
                <a:ext uri="{28A0092B-C50C-407E-A947-70E740481C1C}">
                  <a14:useLocalDpi xmlns:a14="http://schemas.microsoft.com/office/drawing/2010/main" val="0"/>
                </a:ext>
              </a:extLst>
            </a:blip>
            <a:stretch>
              <a:fillRect/>
            </a:stretch>
          </a:blipFill>
          <a:ln w="6350">
            <a:solidFill>
              <a:schemeClr val="bg1"/>
            </a:solidFill>
            <a:prstDash val="solid"/>
          </a:ln>
          <a:effectLst>
            <a:outerShdw blurRad="50800" dist="38100" dir="16200000"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2"/>
              </a:solidFill>
              <a:latin typeface="FontAwesome" pitchFamily="2" charset="0"/>
            </a:endParaRPr>
          </a:p>
        </p:txBody>
      </p:sp>
      <p:sp>
        <p:nvSpPr>
          <p:cNvPr id="57" name="U-Turn Arrow 34">
            <a:extLst>
              <a:ext uri="{FF2B5EF4-FFF2-40B4-BE49-F238E27FC236}">
                <a16:creationId xmlns:a16="http://schemas.microsoft.com/office/drawing/2014/main" id="{46CC2DF4-FEAD-446D-81F1-8827A6976DC0}"/>
              </a:ext>
            </a:extLst>
          </p:cNvPr>
          <p:cNvSpPr/>
          <p:nvPr/>
        </p:nvSpPr>
        <p:spPr>
          <a:xfrm>
            <a:off x="10020930" y="1826751"/>
            <a:ext cx="2118679" cy="1571140"/>
          </a:xfrm>
          <a:prstGeom prst="uturnArrow">
            <a:avLst>
              <a:gd name="adj1" fmla="val 20076"/>
              <a:gd name="adj2" fmla="val 21249"/>
              <a:gd name="adj3" fmla="val 15627"/>
              <a:gd name="adj4" fmla="val 49304"/>
              <a:gd name="adj5" fmla="val 100000"/>
            </a:avLst>
          </a:prstGeom>
          <a:solidFill>
            <a:srgbClr val="EF3425"/>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58" name="Freeform 42">
            <a:extLst>
              <a:ext uri="{FF2B5EF4-FFF2-40B4-BE49-F238E27FC236}">
                <a16:creationId xmlns:a16="http://schemas.microsoft.com/office/drawing/2014/main" id="{9115BC47-5332-46E1-B917-200379008175}"/>
              </a:ext>
            </a:extLst>
          </p:cNvPr>
          <p:cNvSpPr/>
          <p:nvPr/>
        </p:nvSpPr>
        <p:spPr>
          <a:xfrm>
            <a:off x="10449488" y="2261490"/>
            <a:ext cx="1036592" cy="1008506"/>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blipFill>
            <a:blip r:embed="rId10">
              <a:extLst>
                <a:ext uri="{28A0092B-C50C-407E-A947-70E740481C1C}">
                  <a14:useLocalDpi xmlns:a14="http://schemas.microsoft.com/office/drawing/2010/main" val="0"/>
                </a:ext>
              </a:extLst>
            </a:blip>
            <a:stretch>
              <a:fillRect/>
            </a:stretch>
          </a:blipFill>
          <a:ln w="6350">
            <a:solidFill>
              <a:schemeClr val="bg1"/>
            </a:solidFill>
            <a:prstDash val="solid"/>
          </a:ln>
          <a:effectLst>
            <a:outerShdw blurRad="50800" dist="38100" dir="16200000"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2"/>
              </a:solidFill>
              <a:latin typeface="FontAwesome" pitchFamily="2" charset="0"/>
            </a:endParaRPr>
          </a:p>
        </p:txBody>
      </p:sp>
      <p:sp>
        <p:nvSpPr>
          <p:cNvPr id="59" name="TextBox 58">
            <a:extLst>
              <a:ext uri="{FF2B5EF4-FFF2-40B4-BE49-F238E27FC236}">
                <a16:creationId xmlns:a16="http://schemas.microsoft.com/office/drawing/2014/main" id="{21EB9205-6ECB-4095-8FDE-5CD77FE9BB7F}"/>
              </a:ext>
            </a:extLst>
          </p:cNvPr>
          <p:cNvSpPr txBox="1"/>
          <p:nvPr/>
        </p:nvSpPr>
        <p:spPr>
          <a:xfrm>
            <a:off x="6266727" y="5217247"/>
            <a:ext cx="6246844" cy="369332"/>
          </a:xfrm>
          <a:prstGeom prst="rect">
            <a:avLst/>
          </a:prstGeom>
          <a:noFill/>
        </p:spPr>
        <p:txBody>
          <a:bodyPr wrap="square">
            <a:spAutoFit/>
          </a:bodyPr>
          <a:lstStyle/>
          <a:p>
            <a:pPr algn="ctr"/>
            <a:r>
              <a:rPr lang="sr-Latn-ME" sz="1800" b="1" dirty="0">
                <a:solidFill>
                  <a:schemeClr val="bg1"/>
                </a:solidFill>
                <a:latin typeface="Candara" panose="020E0502030303020204" pitchFamily="34" charset="0"/>
              </a:rPr>
              <a:t>Modelovanje</a:t>
            </a:r>
            <a:endParaRPr lang="en-US" sz="1800" b="1" dirty="0">
              <a:solidFill>
                <a:schemeClr val="bg1"/>
              </a:solidFill>
              <a:latin typeface="Candara" panose="020E0502030303020204" pitchFamily="34" charset="0"/>
            </a:endParaRPr>
          </a:p>
        </p:txBody>
      </p:sp>
      <p:sp>
        <p:nvSpPr>
          <p:cNvPr id="63" name="TextBox 62">
            <a:extLst>
              <a:ext uri="{FF2B5EF4-FFF2-40B4-BE49-F238E27FC236}">
                <a16:creationId xmlns:a16="http://schemas.microsoft.com/office/drawing/2014/main" id="{5F7965D6-85C0-48BB-BA2D-41DE2DA792F4}"/>
              </a:ext>
            </a:extLst>
          </p:cNvPr>
          <p:cNvSpPr txBox="1"/>
          <p:nvPr/>
        </p:nvSpPr>
        <p:spPr>
          <a:xfrm>
            <a:off x="8952912" y="1321877"/>
            <a:ext cx="4029743" cy="369332"/>
          </a:xfrm>
          <a:prstGeom prst="rect">
            <a:avLst/>
          </a:prstGeom>
          <a:noFill/>
        </p:spPr>
        <p:txBody>
          <a:bodyPr wrap="square">
            <a:spAutoFit/>
          </a:bodyPr>
          <a:lstStyle/>
          <a:p>
            <a:pPr algn="ctr"/>
            <a:r>
              <a:rPr lang="sr-Latn-ME" sz="1800" b="1" dirty="0">
                <a:solidFill>
                  <a:schemeClr val="bg1"/>
                </a:solidFill>
                <a:latin typeface="Candara" panose="020E0502030303020204" pitchFamily="34" charset="0"/>
              </a:rPr>
              <a:t>Testiranje</a:t>
            </a:r>
            <a:endParaRPr lang="en-US" sz="1800" b="1" dirty="0">
              <a:solidFill>
                <a:schemeClr val="bg1"/>
              </a:solidFill>
              <a:latin typeface="Candara" panose="020E0502030303020204" pitchFamily="34" charset="0"/>
            </a:endParaRPr>
          </a:p>
        </p:txBody>
      </p:sp>
    </p:spTree>
    <p:extLst>
      <p:ext uri="{BB962C8B-B14F-4D97-AF65-F5344CB8AC3E}">
        <p14:creationId xmlns:p14="http://schemas.microsoft.com/office/powerpoint/2010/main" val="302512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left)">
                                      <p:cBhvr>
                                        <p:cTn id="16" dur="500"/>
                                        <p:tgtEl>
                                          <p:spTgt spid="60"/>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p:cTn id="20" dur="500" fill="hold"/>
                                        <p:tgtEl>
                                          <p:spTgt spid="43"/>
                                        </p:tgtEl>
                                        <p:attrNameLst>
                                          <p:attrName>ppt_w</p:attrName>
                                        </p:attrNameLst>
                                      </p:cBhvr>
                                      <p:tavLst>
                                        <p:tav tm="0">
                                          <p:val>
                                            <p:fltVal val="0"/>
                                          </p:val>
                                        </p:tav>
                                        <p:tav tm="100000">
                                          <p:val>
                                            <p:strVal val="#ppt_w"/>
                                          </p:val>
                                        </p:tav>
                                      </p:tavLst>
                                    </p:anim>
                                    <p:anim calcmode="lin" valueType="num">
                                      <p:cBhvr>
                                        <p:cTn id="21" dur="500" fill="hold"/>
                                        <p:tgtEl>
                                          <p:spTgt spid="43"/>
                                        </p:tgtEl>
                                        <p:attrNameLst>
                                          <p:attrName>ppt_h</p:attrName>
                                        </p:attrNameLst>
                                      </p:cBhvr>
                                      <p:tavLst>
                                        <p:tav tm="0">
                                          <p:val>
                                            <p:fltVal val="0"/>
                                          </p:val>
                                        </p:tav>
                                        <p:tav tm="100000">
                                          <p:val>
                                            <p:strVal val="#ppt_h"/>
                                          </p:val>
                                        </p:tav>
                                      </p:tavLst>
                                    </p:anim>
                                    <p:animEffect transition="in" filter="fade">
                                      <p:cBhvr>
                                        <p:cTn id="22" dur="500"/>
                                        <p:tgtEl>
                                          <p:spTgt spid="43"/>
                                        </p:tgtEl>
                                      </p:cBhvr>
                                    </p:animEffect>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1000"/>
                                        <p:tgtEl>
                                          <p:spTgt spid="37"/>
                                        </p:tgtEl>
                                      </p:cBhvr>
                                    </p:animEffect>
                                    <p:anim calcmode="lin" valueType="num">
                                      <p:cBhvr>
                                        <p:cTn id="27" dur="1000" fill="hold"/>
                                        <p:tgtEl>
                                          <p:spTgt spid="37"/>
                                        </p:tgtEl>
                                        <p:attrNameLst>
                                          <p:attrName>ppt_x</p:attrName>
                                        </p:attrNameLst>
                                      </p:cBhvr>
                                      <p:tavLst>
                                        <p:tav tm="0">
                                          <p:val>
                                            <p:strVal val="#ppt_x"/>
                                          </p:val>
                                        </p:tav>
                                        <p:tav tm="100000">
                                          <p:val>
                                            <p:strVal val="#ppt_x"/>
                                          </p:val>
                                        </p:tav>
                                      </p:tavLst>
                                    </p:anim>
                                    <p:anim calcmode="lin" valueType="num">
                                      <p:cBhvr>
                                        <p:cTn id="28" dur="1000" fill="hold"/>
                                        <p:tgtEl>
                                          <p:spTgt spid="37"/>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left)">
                                      <p:cBhvr>
                                        <p:cTn id="32" dur="500"/>
                                        <p:tgtEl>
                                          <p:spTgt spid="48"/>
                                        </p:tgtEl>
                                      </p:cBhvr>
                                    </p:animEffect>
                                  </p:childTnLst>
                                </p:cTn>
                              </p:par>
                            </p:childTnLst>
                          </p:cTn>
                        </p:par>
                        <p:par>
                          <p:cTn id="33" fill="hold">
                            <p:stCondLst>
                              <p:cond delay="3500"/>
                            </p:stCondLst>
                            <p:childTnLst>
                              <p:par>
                                <p:cTn id="34" presetID="53" presetClass="entr" presetSubtype="16"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childTnLst>
                          </p:cTn>
                        </p:par>
                        <p:par>
                          <p:cTn id="39" fill="hold">
                            <p:stCondLst>
                              <p:cond delay="4000"/>
                            </p:stCondLst>
                            <p:childTnLst>
                              <p:par>
                                <p:cTn id="40" presetID="47" presetClass="entr" presetSubtype="0"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anim calcmode="lin" valueType="num">
                                      <p:cBhvr>
                                        <p:cTn id="43" dur="1000" fill="hold"/>
                                        <p:tgtEl>
                                          <p:spTgt spid="30"/>
                                        </p:tgtEl>
                                        <p:attrNameLst>
                                          <p:attrName>ppt_x</p:attrName>
                                        </p:attrNameLst>
                                      </p:cBhvr>
                                      <p:tavLst>
                                        <p:tav tm="0">
                                          <p:val>
                                            <p:strVal val="#ppt_x"/>
                                          </p:val>
                                        </p:tav>
                                        <p:tav tm="100000">
                                          <p:val>
                                            <p:strVal val="#ppt_x"/>
                                          </p:val>
                                        </p:tav>
                                      </p:tavLst>
                                    </p:anim>
                                    <p:anim calcmode="lin" valueType="num">
                                      <p:cBhvr>
                                        <p:cTn id="44" dur="1000" fill="hold"/>
                                        <p:tgtEl>
                                          <p:spTgt spid="30"/>
                                        </p:tgtEl>
                                        <p:attrNameLst>
                                          <p:attrName>ppt_y</p:attrName>
                                        </p:attrNameLst>
                                      </p:cBhvr>
                                      <p:tavLst>
                                        <p:tav tm="0">
                                          <p:val>
                                            <p:strVal val="#ppt_y-.1"/>
                                          </p:val>
                                        </p:tav>
                                        <p:tav tm="100000">
                                          <p:val>
                                            <p:strVal val="#ppt_y"/>
                                          </p:val>
                                        </p:tav>
                                      </p:tavLst>
                                    </p:anim>
                                  </p:childTnLst>
                                </p:cTn>
                              </p:par>
                            </p:childTnLst>
                          </p:cTn>
                        </p:par>
                        <p:par>
                          <p:cTn id="45" fill="hold">
                            <p:stCondLst>
                              <p:cond delay="5000"/>
                            </p:stCondLst>
                            <p:childTnLst>
                              <p:par>
                                <p:cTn id="46" presetID="53" presetClass="entr" presetSubtype="16" fill="hold" grpId="0" nodeType="after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p:cTn id="48" dur="500" fill="hold"/>
                                        <p:tgtEl>
                                          <p:spTgt spid="32"/>
                                        </p:tgtEl>
                                        <p:attrNameLst>
                                          <p:attrName>ppt_w</p:attrName>
                                        </p:attrNameLst>
                                      </p:cBhvr>
                                      <p:tavLst>
                                        <p:tav tm="0">
                                          <p:val>
                                            <p:fltVal val="0"/>
                                          </p:val>
                                        </p:tav>
                                        <p:tav tm="100000">
                                          <p:val>
                                            <p:strVal val="#ppt_w"/>
                                          </p:val>
                                        </p:tav>
                                      </p:tavLst>
                                    </p:anim>
                                    <p:anim calcmode="lin" valueType="num">
                                      <p:cBhvr>
                                        <p:cTn id="49" dur="500" fill="hold"/>
                                        <p:tgtEl>
                                          <p:spTgt spid="32"/>
                                        </p:tgtEl>
                                        <p:attrNameLst>
                                          <p:attrName>ppt_h</p:attrName>
                                        </p:attrNameLst>
                                      </p:cBhvr>
                                      <p:tavLst>
                                        <p:tav tm="0">
                                          <p:val>
                                            <p:fltVal val="0"/>
                                          </p:val>
                                        </p:tav>
                                        <p:tav tm="100000">
                                          <p:val>
                                            <p:strVal val="#ppt_h"/>
                                          </p:val>
                                        </p:tav>
                                      </p:tavLst>
                                    </p:anim>
                                    <p:animEffect transition="in" filter="fade">
                                      <p:cBhvr>
                                        <p:cTn id="50" dur="500"/>
                                        <p:tgtEl>
                                          <p:spTgt spid="32"/>
                                        </p:tgtEl>
                                      </p:cBhvr>
                                    </p:animEffect>
                                  </p:childTnLst>
                                </p:cTn>
                              </p:par>
                            </p:childTnLst>
                          </p:cTn>
                        </p:par>
                        <p:par>
                          <p:cTn id="51" fill="hold">
                            <p:stCondLst>
                              <p:cond delay="5500"/>
                            </p:stCondLst>
                            <p:childTnLst>
                              <p:par>
                                <p:cTn id="52" presetID="42" presetClass="entr" presetSubtype="0" fill="hold" grpId="0" nodeType="after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1000"/>
                                        <p:tgtEl>
                                          <p:spTgt spid="34"/>
                                        </p:tgtEl>
                                      </p:cBhvr>
                                    </p:animEffect>
                                    <p:anim calcmode="lin" valueType="num">
                                      <p:cBhvr>
                                        <p:cTn id="55" dur="1000" fill="hold"/>
                                        <p:tgtEl>
                                          <p:spTgt spid="34"/>
                                        </p:tgtEl>
                                        <p:attrNameLst>
                                          <p:attrName>ppt_x</p:attrName>
                                        </p:attrNameLst>
                                      </p:cBhvr>
                                      <p:tavLst>
                                        <p:tav tm="0">
                                          <p:val>
                                            <p:strVal val="#ppt_x"/>
                                          </p:val>
                                        </p:tav>
                                        <p:tav tm="100000">
                                          <p:val>
                                            <p:strVal val="#ppt_x"/>
                                          </p:val>
                                        </p:tav>
                                      </p:tavLst>
                                    </p:anim>
                                    <p:anim calcmode="lin" valueType="num">
                                      <p:cBhvr>
                                        <p:cTn id="56" dur="1000" fill="hold"/>
                                        <p:tgtEl>
                                          <p:spTgt spid="34"/>
                                        </p:tgtEl>
                                        <p:attrNameLst>
                                          <p:attrName>ppt_y</p:attrName>
                                        </p:attrNameLst>
                                      </p:cBhvr>
                                      <p:tavLst>
                                        <p:tav tm="0">
                                          <p:val>
                                            <p:strVal val="#ppt_y+.1"/>
                                          </p:val>
                                        </p:tav>
                                        <p:tav tm="100000">
                                          <p:val>
                                            <p:strVal val="#ppt_y"/>
                                          </p:val>
                                        </p:tav>
                                      </p:tavLst>
                                    </p:anim>
                                  </p:childTnLst>
                                </p:cTn>
                              </p:par>
                            </p:childTnLst>
                          </p:cTn>
                        </p:par>
                        <p:par>
                          <p:cTn id="57" fill="hold">
                            <p:stCondLst>
                              <p:cond delay="6500"/>
                            </p:stCondLst>
                            <p:childTnLst>
                              <p:par>
                                <p:cTn id="58" presetID="53" presetClass="entr" presetSubtype="16" fill="hold" grpId="0" nodeType="afterEffect">
                                  <p:stCondLst>
                                    <p:cond delay="0"/>
                                  </p:stCondLst>
                                  <p:childTnLst>
                                    <p:set>
                                      <p:cBhvr>
                                        <p:cTn id="59" dur="1" fill="hold">
                                          <p:stCondLst>
                                            <p:cond delay="0"/>
                                          </p:stCondLst>
                                        </p:cTn>
                                        <p:tgtEl>
                                          <p:spTgt spid="41"/>
                                        </p:tgtEl>
                                        <p:attrNameLst>
                                          <p:attrName>style.visibility</p:attrName>
                                        </p:attrNameLst>
                                      </p:cBhvr>
                                      <p:to>
                                        <p:strVal val="visible"/>
                                      </p:to>
                                    </p:set>
                                    <p:anim calcmode="lin" valueType="num">
                                      <p:cBhvr>
                                        <p:cTn id="60" dur="500" fill="hold"/>
                                        <p:tgtEl>
                                          <p:spTgt spid="41"/>
                                        </p:tgtEl>
                                        <p:attrNameLst>
                                          <p:attrName>ppt_w</p:attrName>
                                        </p:attrNameLst>
                                      </p:cBhvr>
                                      <p:tavLst>
                                        <p:tav tm="0">
                                          <p:val>
                                            <p:fltVal val="0"/>
                                          </p:val>
                                        </p:tav>
                                        <p:tav tm="100000">
                                          <p:val>
                                            <p:strVal val="#ppt_w"/>
                                          </p:val>
                                        </p:tav>
                                      </p:tavLst>
                                    </p:anim>
                                    <p:anim calcmode="lin" valueType="num">
                                      <p:cBhvr>
                                        <p:cTn id="61" dur="500" fill="hold"/>
                                        <p:tgtEl>
                                          <p:spTgt spid="41"/>
                                        </p:tgtEl>
                                        <p:attrNameLst>
                                          <p:attrName>ppt_h</p:attrName>
                                        </p:attrNameLst>
                                      </p:cBhvr>
                                      <p:tavLst>
                                        <p:tav tm="0">
                                          <p:val>
                                            <p:fltVal val="0"/>
                                          </p:val>
                                        </p:tav>
                                        <p:tav tm="100000">
                                          <p:val>
                                            <p:strVal val="#ppt_h"/>
                                          </p:val>
                                        </p:tav>
                                      </p:tavLst>
                                    </p:anim>
                                    <p:animEffect transition="in" filter="fade">
                                      <p:cBhvr>
                                        <p:cTn id="62" dur="500"/>
                                        <p:tgtEl>
                                          <p:spTgt spid="41"/>
                                        </p:tgtEl>
                                      </p:cBhvr>
                                    </p:animEffect>
                                  </p:childTnLst>
                                </p:cTn>
                              </p:par>
                            </p:childTnLst>
                          </p:cTn>
                        </p:par>
                        <p:par>
                          <p:cTn id="63" fill="hold">
                            <p:stCondLst>
                              <p:cond delay="7000"/>
                            </p:stCondLst>
                            <p:childTnLst>
                              <p:par>
                                <p:cTn id="64" presetID="47" presetClass="entr" presetSubtype="0" fill="hold" grpId="0" nodeType="after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fade">
                                      <p:cBhvr>
                                        <p:cTn id="66" dur="1000"/>
                                        <p:tgtEl>
                                          <p:spTgt spid="52"/>
                                        </p:tgtEl>
                                      </p:cBhvr>
                                    </p:animEffect>
                                    <p:anim calcmode="lin" valueType="num">
                                      <p:cBhvr>
                                        <p:cTn id="67" dur="1000" fill="hold"/>
                                        <p:tgtEl>
                                          <p:spTgt spid="52"/>
                                        </p:tgtEl>
                                        <p:attrNameLst>
                                          <p:attrName>ppt_x</p:attrName>
                                        </p:attrNameLst>
                                      </p:cBhvr>
                                      <p:tavLst>
                                        <p:tav tm="0">
                                          <p:val>
                                            <p:strVal val="#ppt_x"/>
                                          </p:val>
                                        </p:tav>
                                        <p:tav tm="100000">
                                          <p:val>
                                            <p:strVal val="#ppt_x"/>
                                          </p:val>
                                        </p:tav>
                                      </p:tavLst>
                                    </p:anim>
                                    <p:anim calcmode="lin" valueType="num">
                                      <p:cBhvr>
                                        <p:cTn id="68" dur="1000" fill="hold"/>
                                        <p:tgtEl>
                                          <p:spTgt spid="52"/>
                                        </p:tgtEl>
                                        <p:attrNameLst>
                                          <p:attrName>ppt_y</p:attrName>
                                        </p:attrNameLst>
                                      </p:cBhvr>
                                      <p:tavLst>
                                        <p:tav tm="0">
                                          <p:val>
                                            <p:strVal val="#ppt_y-.1"/>
                                          </p:val>
                                        </p:tav>
                                        <p:tav tm="100000">
                                          <p:val>
                                            <p:strVal val="#ppt_y"/>
                                          </p:val>
                                        </p:tav>
                                      </p:tavLst>
                                    </p:anim>
                                  </p:childTnLst>
                                </p:cTn>
                              </p:par>
                            </p:childTnLst>
                          </p:cTn>
                        </p:par>
                        <p:par>
                          <p:cTn id="69" fill="hold">
                            <p:stCondLst>
                              <p:cond delay="8000"/>
                            </p:stCondLst>
                            <p:childTnLst>
                              <p:par>
                                <p:cTn id="70" presetID="53" presetClass="entr" presetSubtype="16" fill="hold" grpId="0" nodeType="afterEffect">
                                  <p:stCondLst>
                                    <p:cond delay="0"/>
                                  </p:stCondLst>
                                  <p:childTnLst>
                                    <p:set>
                                      <p:cBhvr>
                                        <p:cTn id="71" dur="1" fill="hold">
                                          <p:stCondLst>
                                            <p:cond delay="0"/>
                                          </p:stCondLst>
                                        </p:cTn>
                                        <p:tgtEl>
                                          <p:spTgt spid="53"/>
                                        </p:tgtEl>
                                        <p:attrNameLst>
                                          <p:attrName>style.visibility</p:attrName>
                                        </p:attrNameLst>
                                      </p:cBhvr>
                                      <p:to>
                                        <p:strVal val="visible"/>
                                      </p:to>
                                    </p:set>
                                    <p:anim calcmode="lin" valueType="num">
                                      <p:cBhvr>
                                        <p:cTn id="72" dur="500" fill="hold"/>
                                        <p:tgtEl>
                                          <p:spTgt spid="53"/>
                                        </p:tgtEl>
                                        <p:attrNameLst>
                                          <p:attrName>ppt_w</p:attrName>
                                        </p:attrNameLst>
                                      </p:cBhvr>
                                      <p:tavLst>
                                        <p:tav tm="0">
                                          <p:val>
                                            <p:fltVal val="0"/>
                                          </p:val>
                                        </p:tav>
                                        <p:tav tm="100000">
                                          <p:val>
                                            <p:strVal val="#ppt_w"/>
                                          </p:val>
                                        </p:tav>
                                      </p:tavLst>
                                    </p:anim>
                                    <p:anim calcmode="lin" valueType="num">
                                      <p:cBhvr>
                                        <p:cTn id="73" dur="500" fill="hold"/>
                                        <p:tgtEl>
                                          <p:spTgt spid="53"/>
                                        </p:tgtEl>
                                        <p:attrNameLst>
                                          <p:attrName>ppt_h</p:attrName>
                                        </p:attrNameLst>
                                      </p:cBhvr>
                                      <p:tavLst>
                                        <p:tav tm="0">
                                          <p:val>
                                            <p:fltVal val="0"/>
                                          </p:val>
                                        </p:tav>
                                        <p:tav tm="100000">
                                          <p:val>
                                            <p:strVal val="#ppt_h"/>
                                          </p:val>
                                        </p:tav>
                                      </p:tavLst>
                                    </p:anim>
                                    <p:animEffect transition="in" filter="fade">
                                      <p:cBhvr>
                                        <p:cTn id="74" dur="500"/>
                                        <p:tgtEl>
                                          <p:spTgt spid="53"/>
                                        </p:tgtEl>
                                      </p:cBhvr>
                                    </p:animEffect>
                                  </p:childTnLst>
                                </p:cTn>
                              </p:par>
                            </p:childTnLst>
                          </p:cTn>
                        </p:par>
                        <p:par>
                          <p:cTn id="75" fill="hold">
                            <p:stCondLst>
                              <p:cond delay="8500"/>
                            </p:stCondLst>
                            <p:childTnLst>
                              <p:par>
                                <p:cTn id="76" presetID="42" presetClass="entr" presetSubtype="0" fill="hold" grpId="0" nodeType="after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1000"/>
                                        <p:tgtEl>
                                          <p:spTgt spid="55"/>
                                        </p:tgtEl>
                                      </p:cBhvr>
                                    </p:animEffect>
                                    <p:anim calcmode="lin" valueType="num">
                                      <p:cBhvr>
                                        <p:cTn id="79" dur="1000" fill="hold"/>
                                        <p:tgtEl>
                                          <p:spTgt spid="55"/>
                                        </p:tgtEl>
                                        <p:attrNameLst>
                                          <p:attrName>ppt_x</p:attrName>
                                        </p:attrNameLst>
                                      </p:cBhvr>
                                      <p:tavLst>
                                        <p:tav tm="0">
                                          <p:val>
                                            <p:strVal val="#ppt_x"/>
                                          </p:val>
                                        </p:tav>
                                        <p:tav tm="100000">
                                          <p:val>
                                            <p:strVal val="#ppt_x"/>
                                          </p:val>
                                        </p:tav>
                                      </p:tavLst>
                                    </p:anim>
                                    <p:anim calcmode="lin" valueType="num">
                                      <p:cBhvr>
                                        <p:cTn id="80" dur="1000" fill="hold"/>
                                        <p:tgtEl>
                                          <p:spTgt spid="55"/>
                                        </p:tgtEl>
                                        <p:attrNameLst>
                                          <p:attrName>ppt_y</p:attrName>
                                        </p:attrNameLst>
                                      </p:cBhvr>
                                      <p:tavLst>
                                        <p:tav tm="0">
                                          <p:val>
                                            <p:strVal val="#ppt_y+.1"/>
                                          </p:val>
                                        </p:tav>
                                        <p:tav tm="100000">
                                          <p:val>
                                            <p:strVal val="#ppt_y"/>
                                          </p:val>
                                        </p:tav>
                                      </p:tavLst>
                                    </p:anim>
                                  </p:childTnLst>
                                </p:cTn>
                              </p:par>
                            </p:childTnLst>
                          </p:cTn>
                        </p:par>
                        <p:par>
                          <p:cTn id="81" fill="hold">
                            <p:stCondLst>
                              <p:cond delay="9500"/>
                            </p:stCondLst>
                            <p:childTnLst>
                              <p:par>
                                <p:cTn id="82" presetID="53" presetClass="entr" presetSubtype="16" fill="hold" grpId="0" nodeType="afterEffect">
                                  <p:stCondLst>
                                    <p:cond delay="0"/>
                                  </p:stCondLst>
                                  <p:childTnLst>
                                    <p:set>
                                      <p:cBhvr>
                                        <p:cTn id="83" dur="1" fill="hold">
                                          <p:stCondLst>
                                            <p:cond delay="0"/>
                                          </p:stCondLst>
                                        </p:cTn>
                                        <p:tgtEl>
                                          <p:spTgt spid="56"/>
                                        </p:tgtEl>
                                        <p:attrNameLst>
                                          <p:attrName>style.visibility</p:attrName>
                                        </p:attrNameLst>
                                      </p:cBhvr>
                                      <p:to>
                                        <p:strVal val="visible"/>
                                      </p:to>
                                    </p:set>
                                    <p:anim calcmode="lin" valueType="num">
                                      <p:cBhvr>
                                        <p:cTn id="84" dur="500" fill="hold"/>
                                        <p:tgtEl>
                                          <p:spTgt spid="56"/>
                                        </p:tgtEl>
                                        <p:attrNameLst>
                                          <p:attrName>ppt_w</p:attrName>
                                        </p:attrNameLst>
                                      </p:cBhvr>
                                      <p:tavLst>
                                        <p:tav tm="0">
                                          <p:val>
                                            <p:fltVal val="0"/>
                                          </p:val>
                                        </p:tav>
                                        <p:tav tm="100000">
                                          <p:val>
                                            <p:strVal val="#ppt_w"/>
                                          </p:val>
                                        </p:tav>
                                      </p:tavLst>
                                    </p:anim>
                                    <p:anim calcmode="lin" valueType="num">
                                      <p:cBhvr>
                                        <p:cTn id="85" dur="500" fill="hold"/>
                                        <p:tgtEl>
                                          <p:spTgt spid="56"/>
                                        </p:tgtEl>
                                        <p:attrNameLst>
                                          <p:attrName>ppt_h</p:attrName>
                                        </p:attrNameLst>
                                      </p:cBhvr>
                                      <p:tavLst>
                                        <p:tav tm="0">
                                          <p:val>
                                            <p:fltVal val="0"/>
                                          </p:val>
                                        </p:tav>
                                        <p:tav tm="100000">
                                          <p:val>
                                            <p:strVal val="#ppt_h"/>
                                          </p:val>
                                        </p:tav>
                                      </p:tavLst>
                                    </p:anim>
                                    <p:animEffect transition="in" filter="fade">
                                      <p:cBhvr>
                                        <p:cTn id="86" dur="500"/>
                                        <p:tgtEl>
                                          <p:spTgt spid="56"/>
                                        </p:tgtEl>
                                      </p:cBhvr>
                                    </p:animEffect>
                                  </p:childTnLst>
                                </p:cTn>
                              </p:par>
                            </p:childTnLst>
                          </p:cTn>
                        </p:par>
                        <p:par>
                          <p:cTn id="87" fill="hold">
                            <p:stCondLst>
                              <p:cond delay="10000"/>
                            </p:stCondLst>
                            <p:childTnLst>
                              <p:par>
                                <p:cTn id="88" presetID="47" presetClass="entr" presetSubtype="0" fill="hold" grpId="0" nodeType="afterEffect">
                                  <p:stCondLst>
                                    <p:cond delay="0"/>
                                  </p:stCondLst>
                                  <p:childTnLst>
                                    <p:set>
                                      <p:cBhvr>
                                        <p:cTn id="89" dur="1" fill="hold">
                                          <p:stCondLst>
                                            <p:cond delay="0"/>
                                          </p:stCondLst>
                                        </p:cTn>
                                        <p:tgtEl>
                                          <p:spTgt spid="57"/>
                                        </p:tgtEl>
                                        <p:attrNameLst>
                                          <p:attrName>style.visibility</p:attrName>
                                        </p:attrNameLst>
                                      </p:cBhvr>
                                      <p:to>
                                        <p:strVal val="visible"/>
                                      </p:to>
                                    </p:set>
                                    <p:animEffect transition="in" filter="fade">
                                      <p:cBhvr>
                                        <p:cTn id="90" dur="1000"/>
                                        <p:tgtEl>
                                          <p:spTgt spid="57"/>
                                        </p:tgtEl>
                                      </p:cBhvr>
                                    </p:animEffect>
                                    <p:anim calcmode="lin" valueType="num">
                                      <p:cBhvr>
                                        <p:cTn id="91" dur="1000" fill="hold"/>
                                        <p:tgtEl>
                                          <p:spTgt spid="57"/>
                                        </p:tgtEl>
                                        <p:attrNameLst>
                                          <p:attrName>ppt_x</p:attrName>
                                        </p:attrNameLst>
                                      </p:cBhvr>
                                      <p:tavLst>
                                        <p:tav tm="0">
                                          <p:val>
                                            <p:strVal val="#ppt_x"/>
                                          </p:val>
                                        </p:tav>
                                        <p:tav tm="100000">
                                          <p:val>
                                            <p:strVal val="#ppt_x"/>
                                          </p:val>
                                        </p:tav>
                                      </p:tavLst>
                                    </p:anim>
                                    <p:anim calcmode="lin" valueType="num">
                                      <p:cBhvr>
                                        <p:cTn id="92" dur="1000" fill="hold"/>
                                        <p:tgtEl>
                                          <p:spTgt spid="57"/>
                                        </p:tgtEl>
                                        <p:attrNameLst>
                                          <p:attrName>ppt_y</p:attrName>
                                        </p:attrNameLst>
                                      </p:cBhvr>
                                      <p:tavLst>
                                        <p:tav tm="0">
                                          <p:val>
                                            <p:strVal val="#ppt_y-.1"/>
                                          </p:val>
                                        </p:tav>
                                        <p:tav tm="100000">
                                          <p:val>
                                            <p:strVal val="#ppt_y"/>
                                          </p:val>
                                        </p:tav>
                                      </p:tavLst>
                                    </p:anim>
                                  </p:childTnLst>
                                </p:cTn>
                              </p:par>
                            </p:childTnLst>
                          </p:cTn>
                        </p:par>
                        <p:par>
                          <p:cTn id="93" fill="hold">
                            <p:stCondLst>
                              <p:cond delay="11000"/>
                            </p:stCondLst>
                            <p:childTnLst>
                              <p:par>
                                <p:cTn id="94" presetID="53" presetClass="entr" presetSubtype="16" fill="hold" grpId="0" nodeType="afterEffect">
                                  <p:stCondLst>
                                    <p:cond delay="0"/>
                                  </p:stCondLst>
                                  <p:childTnLst>
                                    <p:set>
                                      <p:cBhvr>
                                        <p:cTn id="95" dur="1" fill="hold">
                                          <p:stCondLst>
                                            <p:cond delay="0"/>
                                          </p:stCondLst>
                                        </p:cTn>
                                        <p:tgtEl>
                                          <p:spTgt spid="58"/>
                                        </p:tgtEl>
                                        <p:attrNameLst>
                                          <p:attrName>style.visibility</p:attrName>
                                        </p:attrNameLst>
                                      </p:cBhvr>
                                      <p:to>
                                        <p:strVal val="visible"/>
                                      </p:to>
                                    </p:set>
                                    <p:anim calcmode="lin" valueType="num">
                                      <p:cBhvr>
                                        <p:cTn id="96" dur="500" fill="hold"/>
                                        <p:tgtEl>
                                          <p:spTgt spid="58"/>
                                        </p:tgtEl>
                                        <p:attrNameLst>
                                          <p:attrName>ppt_w</p:attrName>
                                        </p:attrNameLst>
                                      </p:cBhvr>
                                      <p:tavLst>
                                        <p:tav tm="0">
                                          <p:val>
                                            <p:fltVal val="0"/>
                                          </p:val>
                                        </p:tav>
                                        <p:tav tm="100000">
                                          <p:val>
                                            <p:strVal val="#ppt_w"/>
                                          </p:val>
                                        </p:tav>
                                      </p:tavLst>
                                    </p:anim>
                                    <p:anim calcmode="lin" valueType="num">
                                      <p:cBhvr>
                                        <p:cTn id="97" dur="500" fill="hold"/>
                                        <p:tgtEl>
                                          <p:spTgt spid="58"/>
                                        </p:tgtEl>
                                        <p:attrNameLst>
                                          <p:attrName>ppt_h</p:attrName>
                                        </p:attrNameLst>
                                      </p:cBhvr>
                                      <p:tavLst>
                                        <p:tav tm="0">
                                          <p:val>
                                            <p:fltVal val="0"/>
                                          </p:val>
                                        </p:tav>
                                        <p:tav tm="100000">
                                          <p:val>
                                            <p:strVal val="#ppt_h"/>
                                          </p:val>
                                        </p:tav>
                                      </p:tavLst>
                                    </p:anim>
                                    <p:animEffect transition="in" filter="fade">
                                      <p:cBhvr>
                                        <p:cTn id="9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5" grpId="0" animBg="1"/>
      <p:bldP spid="43" grpId="0" animBg="1"/>
      <p:bldP spid="47" grpId="0"/>
      <p:bldP spid="48" grpId="0"/>
      <p:bldP spid="60" grpId="0"/>
      <p:bldP spid="29" grpId="0" animBg="1"/>
      <p:bldP spid="30" grpId="0" animBg="1"/>
      <p:bldP spid="32" grpId="0" animBg="1"/>
      <p:bldP spid="34" grpId="0" animBg="1"/>
      <p:bldP spid="41" grpId="0" animBg="1"/>
      <p:bldP spid="52" grpId="0" animBg="1"/>
      <p:bldP spid="53" grpId="0" animBg="1"/>
      <p:bldP spid="55" grpId="0" animBg="1"/>
      <p:bldP spid="56" grpId="0" animBg="1"/>
      <p:bldP spid="57" grpId="0" animBg="1"/>
      <p:bldP spid="5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u="sng" dirty="0">
                <a:solidFill>
                  <a:schemeClr val="bg1">
                    <a:lumMod val="95000"/>
                  </a:schemeClr>
                </a:solidFill>
                <a:latin typeface="Candara" panose="020E0502030303020204" pitchFamily="34" charset="0"/>
              </a:rPr>
              <a:t>Allowed Actions:</a:t>
            </a:r>
          </a:p>
          <a:p>
            <a:r>
              <a:rPr lang="en-US" sz="1600" dirty="0">
                <a:solidFill>
                  <a:schemeClr val="bg1">
                    <a:lumMod val="95000"/>
                  </a:schemeClr>
                </a:solidFill>
                <a:latin typeface="Candara" panose="020E0502030303020204" pitchFamily="34" charset="0"/>
              </a:rPr>
              <a:t>You are free to use for school, personal or business presentations. Just delete this slide and edit or delete other slides to fit your needs. No fees, no royalties, just free PowerPoint Templates for you to use as you wish. If you are an educator and would like to have your classes use our templates, we have a PowerPoint you can use to guide them through usage of our site, and modification of our templates. This PowerPoint is available for download on all our templates pages, in the right sidebar (scroll down about halfway).</a:t>
            </a:r>
          </a:p>
          <a:p>
            <a:r>
              <a:rPr lang="en-US" sz="2000" b="1" u="sng" dirty="0">
                <a:solidFill>
                  <a:schemeClr val="bg1">
                    <a:lumMod val="95000"/>
                  </a:schemeClr>
                </a:solidFill>
                <a:latin typeface="Candara" panose="020E0502030303020204" pitchFamily="34" charset="0"/>
              </a:rPr>
              <a:t>Not Allowed:</a:t>
            </a:r>
          </a:p>
          <a:p>
            <a:r>
              <a:rPr lang="en-US" sz="1600" dirty="0">
                <a:solidFill>
                  <a:schemeClr val="bg1">
                    <a:lumMod val="95000"/>
                  </a:schemeClr>
                </a:solidFill>
                <a:latin typeface="Candara" panose="020E0502030303020204" pitchFamily="34" charset="0"/>
              </a:rPr>
              <a:t>You are not authorized to redistribute in any manner. Even if you edit this document, it will still contain our hidden copyright watermark. As long as any product contains our hidden watermark, it is considered our intellectual property, with full protections under the law. If you are an educator, you are free to download and provide to your class as needed, at your discretion. </a:t>
            </a:r>
          </a:p>
          <a:p>
            <a:r>
              <a:rPr lang="en-US" sz="2000" b="1" u="sng" dirty="0">
                <a:solidFill>
                  <a:schemeClr val="bg1">
                    <a:lumMod val="95000"/>
                  </a:schemeClr>
                </a:solidFill>
                <a:latin typeface="Candara" panose="020E0502030303020204" pitchFamily="34" charset="0"/>
              </a:rPr>
              <a:t>Image Usage Rights:</a:t>
            </a:r>
          </a:p>
          <a:p>
            <a:r>
              <a:rPr lang="en-US" sz="1600" dirty="0">
                <a:solidFill>
                  <a:schemeClr val="bg1">
                    <a:lumMod val="95000"/>
                  </a:schemeClr>
                </a:solidFill>
                <a:latin typeface="Candara" panose="020E0502030303020204" pitchFamily="34" charset="0"/>
              </a:rPr>
              <a:t>Most of our images are licensed through Shutterstock, for use within our PowerPoint Templates only. You are free to modify and transfer photos between our templates, but use outside our templates could constitute a copyright violation. By providing these PowerPoint Templates to you, we are not transferring any of our licensing of images to be used outside these templates.</a:t>
            </a:r>
          </a:p>
        </p:txBody>
      </p:sp>
      <p:sp>
        <p:nvSpPr>
          <p:cNvPr id="2" name="Title 1"/>
          <p:cNvSpPr>
            <a:spLocks noGrp="1"/>
          </p:cNvSpPr>
          <p:nvPr>
            <p:ph type="title" idx="4294967295"/>
          </p:nvPr>
        </p:nvSpPr>
        <p:spPr>
          <a:xfrm>
            <a:off x="3006968" y="366713"/>
            <a:ext cx="6277709" cy="712787"/>
          </a:xfrm>
        </p:spPr>
        <p:txBody>
          <a:bodyPr>
            <a:normAutofit/>
          </a:bodyPr>
          <a:lstStyle/>
          <a:p>
            <a:pPr algn="ctr"/>
            <a:r>
              <a:rPr lang="en-US" sz="3200" dirty="0">
                <a:solidFill>
                  <a:schemeClr val="bg1"/>
                </a:solidFill>
                <a:latin typeface="Candara" panose="020E0502030303020204" pitchFamily="34" charset="0"/>
              </a:rPr>
              <a:t>Copyright Notice</a:t>
            </a:r>
          </a:p>
        </p:txBody>
      </p:sp>
      <p:sp>
        <p:nvSpPr>
          <p:cNvPr id="5" name="TextBox 4"/>
          <p:cNvSpPr txBox="1"/>
          <p:nvPr/>
        </p:nvSpPr>
        <p:spPr>
          <a:xfrm>
            <a:off x="3913433" y="1197770"/>
            <a:ext cx="4365133" cy="461665"/>
          </a:xfrm>
          <a:prstGeom prst="rect">
            <a:avLst/>
          </a:prstGeom>
          <a:solidFill>
            <a:srgbClr val="FF0000"/>
          </a:solidFill>
          <a:ln w="12700">
            <a:solidFill>
              <a:schemeClr val="tx1"/>
            </a:solidFill>
          </a:ln>
        </p:spPr>
        <p:txBody>
          <a:bodyPr wrap="square" rtlCol="0">
            <a:spAutoFit/>
          </a:bodyPr>
          <a:lstStyle/>
          <a:p>
            <a:pPr algn="ctr"/>
            <a:r>
              <a:rPr lang="en-US" sz="2400" dirty="0"/>
              <a:t>© 2015-2017 sage-fox.com</a:t>
            </a:r>
          </a:p>
        </p:txBody>
      </p:sp>
      <p:pic>
        <p:nvPicPr>
          <p:cNvPr id="7" name="Picture 6">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25923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71"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u="sng" dirty="0">
                <a:solidFill>
                  <a:schemeClr val="bg1">
                    <a:lumMod val="95000"/>
                  </a:schemeClr>
                </a:solidFill>
                <a:latin typeface="Candara" panose="020E0502030303020204" pitchFamily="34" charset="0"/>
              </a:rPr>
              <a:t>Background Images:</a:t>
            </a:r>
          </a:p>
          <a:p>
            <a:r>
              <a:rPr lang="en-US" sz="1600" dirty="0">
                <a:solidFill>
                  <a:schemeClr val="bg1">
                    <a:lumMod val="95000"/>
                  </a:schemeClr>
                </a:solidFill>
                <a:latin typeface="Candara" panose="020E0502030303020204" pitchFamily="34" charset="0"/>
              </a:rPr>
              <a:t>Many of our slides have background images, which you may want to replace or remove to fit your needs. To modify, right click the slide (in the left preview panel) and choose “format background” from the dropdown menu. A “format background” screen will open to the right of the slide. To replace image, choose “file” from the insert section to browse your computer, or “online” to search the internet.</a:t>
            </a:r>
          </a:p>
          <a:p>
            <a:r>
              <a:rPr lang="en-US" sz="2000" b="1" u="sng" dirty="0">
                <a:solidFill>
                  <a:schemeClr val="bg1">
                    <a:lumMod val="95000"/>
                  </a:schemeClr>
                </a:solidFill>
                <a:latin typeface="Candara" panose="020E0502030303020204" pitchFamily="34" charset="0"/>
              </a:rPr>
              <a:t>Changing Image Elements :</a:t>
            </a:r>
          </a:p>
          <a:p>
            <a:r>
              <a:rPr lang="en-US" sz="1600" dirty="0">
                <a:solidFill>
                  <a:schemeClr val="bg1">
                    <a:lumMod val="95000"/>
                  </a:schemeClr>
                </a:solidFill>
                <a:latin typeface="Candara" panose="020E0502030303020204" pitchFamily="34" charset="0"/>
              </a:rPr>
              <a:t>Simply right click the image and choose the “change picture” option, and it will give you options to browse your computer or search online. Some images will not allow the “change picture” option, for these right click anywhere within the image, then choose “format picture” from the drop down menu. Click the “fill” icon in the right screen, then click the File button to browse and find your image.</a:t>
            </a:r>
          </a:p>
          <a:p>
            <a:r>
              <a:rPr lang="en-US" sz="2000" b="1" u="sng" dirty="0">
                <a:solidFill>
                  <a:schemeClr val="bg1">
                    <a:lumMod val="95000"/>
                  </a:schemeClr>
                </a:solidFill>
                <a:latin typeface="Candara" panose="020E0502030303020204" pitchFamily="34" charset="0"/>
              </a:rPr>
              <a:t>Color Transparency Screen:</a:t>
            </a:r>
          </a:p>
          <a:p>
            <a:r>
              <a:rPr lang="en-US" sz="1600" dirty="0">
                <a:solidFill>
                  <a:schemeClr val="bg1">
                    <a:lumMod val="95000"/>
                  </a:schemeClr>
                </a:solidFill>
                <a:latin typeface="Candara" panose="020E0502030303020204" pitchFamily="34" charset="0"/>
              </a:rPr>
              <a:t>Many of our slides have colored screen with varying transparency levels to allow a background image to be used, and still allow page content to be easily seen. Without this screen, background images could be too distracting, making content harder to discern, taking the focus away from the presentation. To modify color, change transparency, or remove this screen, you will have to go to the master screen, then edit or delete this screen on the first Master Slide.</a:t>
            </a:r>
          </a:p>
          <a:p>
            <a:r>
              <a:rPr lang="en-US" sz="1600" dirty="0">
                <a:solidFill>
                  <a:schemeClr val="bg1">
                    <a:lumMod val="95000"/>
                  </a:schemeClr>
                </a:solidFill>
                <a:latin typeface="Candara" panose="020E0502030303020204" pitchFamily="34" charset="0"/>
              </a:rPr>
              <a:t>On the first master slide, right click the screen. Then choose ‘format shape” from the dropdown box. You will now see a color selector box and transparency options to the right. Make changes to get the desired results you are looking for. If you want to just remove this screen, choose “cut” from the dropdown menu when you right click it.</a:t>
            </a:r>
          </a:p>
        </p:txBody>
      </p:sp>
      <p:sp>
        <p:nvSpPr>
          <p:cNvPr id="2" name="Title 1"/>
          <p:cNvSpPr>
            <a:spLocks noGrp="1"/>
          </p:cNvSpPr>
          <p:nvPr>
            <p:ph type="title" idx="4294967295"/>
          </p:nvPr>
        </p:nvSpPr>
        <p:spPr>
          <a:xfrm>
            <a:off x="3640014" y="365125"/>
            <a:ext cx="5011617" cy="712788"/>
          </a:xfrm>
        </p:spPr>
        <p:txBody>
          <a:bodyPr>
            <a:normAutofit/>
          </a:bodyPr>
          <a:lstStyle/>
          <a:p>
            <a:pPr algn="ctr"/>
            <a:r>
              <a:rPr lang="en-US" sz="3200" dirty="0">
                <a:solidFill>
                  <a:schemeClr val="bg1"/>
                </a:solidFill>
                <a:latin typeface="Candara" panose="020E0502030303020204" pitchFamily="34" charset="0"/>
              </a:rPr>
              <a:t>Image Tips</a:t>
            </a:r>
          </a:p>
        </p:txBody>
      </p:sp>
      <p:pic>
        <p:nvPicPr>
          <p:cNvPr id="5" name="Picture 4">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19699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u="sng" dirty="0">
                <a:solidFill>
                  <a:schemeClr val="bg1">
                    <a:lumMod val="95000"/>
                  </a:schemeClr>
                </a:solidFill>
                <a:latin typeface="Candara" panose="020E0502030303020204" pitchFamily="34" charset="0"/>
              </a:rPr>
              <a:t>Animations:</a:t>
            </a:r>
          </a:p>
          <a:p>
            <a:r>
              <a:rPr lang="en-US" sz="1600" dirty="0">
                <a:solidFill>
                  <a:schemeClr val="bg1">
                    <a:lumMod val="95000"/>
                  </a:schemeClr>
                </a:solidFill>
                <a:latin typeface="Candara" panose="020E0502030303020204" pitchFamily="34" charset="0"/>
              </a:rPr>
              <a:t>Many of our slides have animations. You can edit properties of each by navigating to the “Animations” tab, then selecting each object and modifying to your desired effects. To completely REMOVE all animations on a slide,  navigate to a slide and click anywhere within that slide, then on your keyboard hit CTRL + A (this will highlight all elements). Now click the “none” option from the animation menu, and all animations will now be gone.</a:t>
            </a:r>
          </a:p>
          <a:p>
            <a:endParaRPr lang="en-US" dirty="0">
              <a:solidFill>
                <a:schemeClr val="bg1">
                  <a:lumMod val="95000"/>
                </a:schemeClr>
              </a:solidFill>
              <a:latin typeface="Candara" panose="020E0502030303020204" pitchFamily="34" charset="0"/>
            </a:endParaRPr>
          </a:p>
          <a:p>
            <a:r>
              <a:rPr lang="en-US" sz="2000" b="1" u="sng" dirty="0">
                <a:solidFill>
                  <a:schemeClr val="bg1">
                    <a:lumMod val="95000"/>
                  </a:schemeClr>
                </a:solidFill>
                <a:latin typeface="Candara" panose="020E0502030303020204" pitchFamily="34" charset="0"/>
              </a:rPr>
              <a:t>Slide Pause:</a:t>
            </a:r>
          </a:p>
          <a:p>
            <a:r>
              <a:rPr lang="en-US" sz="1600" dirty="0">
                <a:solidFill>
                  <a:schemeClr val="bg1">
                    <a:lumMod val="95000"/>
                  </a:schemeClr>
                </a:solidFill>
                <a:latin typeface="Candara" panose="020E0502030303020204" pitchFamily="34" charset="0"/>
              </a:rPr>
              <a:t>Sometimes you may want a slide pause… example, you want each bullet point to load, and be able to talk about before moving to the next. To do this, select the element that you want delayed, then in the toolbar above change “ After previous” to “on click”. Now the slide will stop before that element, and will not proceed until you hit the next button. </a:t>
            </a:r>
          </a:p>
          <a:p>
            <a:endParaRPr lang="en-US" sz="1600" dirty="0">
              <a:solidFill>
                <a:schemeClr val="bg1">
                  <a:lumMod val="95000"/>
                </a:schemeClr>
              </a:solidFill>
              <a:latin typeface="Candara" panose="020E0502030303020204" pitchFamily="34" charset="0"/>
            </a:endParaRPr>
          </a:p>
          <a:p>
            <a:r>
              <a:rPr lang="en-US" sz="2000" b="1" u="sng" dirty="0">
                <a:solidFill>
                  <a:schemeClr val="bg1">
                    <a:lumMod val="95000"/>
                  </a:schemeClr>
                </a:solidFill>
                <a:latin typeface="Candara" panose="020E0502030303020204" pitchFamily="34" charset="0"/>
              </a:rPr>
              <a:t>Animation Changes:</a:t>
            </a:r>
          </a:p>
          <a:p>
            <a:r>
              <a:rPr lang="en-US" sz="1600" dirty="0">
                <a:solidFill>
                  <a:schemeClr val="bg1">
                    <a:lumMod val="95000"/>
                  </a:schemeClr>
                </a:solidFill>
                <a:latin typeface="Candara" panose="020E0502030303020204" pitchFamily="34" charset="0"/>
              </a:rPr>
              <a:t>To speed up, slow down, or change animation effect, click the element you want changed. In the toolbar above change the duration up or down, or select the desired transition. This must be completed for each element on the page that you want changed.</a:t>
            </a:r>
          </a:p>
          <a:p>
            <a:endParaRPr lang="en-US" dirty="0">
              <a:solidFill>
                <a:schemeClr val="bg1">
                  <a:lumMod val="95000"/>
                </a:schemeClr>
              </a:solidFill>
              <a:latin typeface="Candara" panose="020E0502030303020204" pitchFamily="34" charset="0"/>
            </a:endParaRPr>
          </a:p>
          <a:p>
            <a:r>
              <a:rPr lang="en-US" sz="2000" b="1" u="sng" dirty="0">
                <a:solidFill>
                  <a:schemeClr val="bg1">
                    <a:lumMod val="95000"/>
                  </a:schemeClr>
                </a:solidFill>
                <a:latin typeface="Candara" panose="020E0502030303020204" pitchFamily="34" charset="0"/>
              </a:rPr>
              <a:t>Transitions:</a:t>
            </a:r>
          </a:p>
          <a:p>
            <a:r>
              <a:rPr lang="en-US" sz="1600" dirty="0">
                <a:solidFill>
                  <a:schemeClr val="bg1">
                    <a:lumMod val="95000"/>
                  </a:schemeClr>
                </a:solidFill>
                <a:latin typeface="Candara" panose="020E0502030303020204" pitchFamily="34" charset="0"/>
              </a:rPr>
              <a:t>Some of our templates have transitions (graphic effects on slide change). To see if a template has transitions or how it would look in presentation mode, click the View&gt;Reading View options on the menu above. If you want to add, remove or modify transitions, click the slide, then click the Transitions tab at top of page. Select “none” to remove, or select the appropriate effect to add/modify. This must be done to each slide, as changes only affect the slide you are currently working on.</a:t>
            </a:r>
          </a:p>
        </p:txBody>
      </p:sp>
      <p:sp>
        <p:nvSpPr>
          <p:cNvPr id="2" name="Title 1"/>
          <p:cNvSpPr>
            <a:spLocks noGrp="1"/>
          </p:cNvSpPr>
          <p:nvPr>
            <p:ph type="title" idx="4294967295"/>
          </p:nvPr>
        </p:nvSpPr>
        <p:spPr>
          <a:xfrm>
            <a:off x="2910254" y="365125"/>
            <a:ext cx="6427177" cy="712788"/>
          </a:xfrm>
        </p:spPr>
        <p:txBody>
          <a:bodyPr>
            <a:normAutofit/>
          </a:bodyPr>
          <a:lstStyle/>
          <a:p>
            <a:pPr algn="ctr"/>
            <a:r>
              <a:rPr lang="en-US" sz="3200" dirty="0">
                <a:solidFill>
                  <a:schemeClr val="bg1"/>
                </a:solidFill>
                <a:latin typeface="Candara" panose="020E0502030303020204" pitchFamily="34" charset="0"/>
              </a:rPr>
              <a:t>Transition &amp; Animation</a:t>
            </a:r>
            <a:r>
              <a:rPr lang="en-US" sz="3200" baseline="0" dirty="0">
                <a:solidFill>
                  <a:schemeClr val="bg1"/>
                </a:solidFill>
                <a:latin typeface="Candara" panose="020E0502030303020204" pitchFamily="34" charset="0"/>
              </a:rPr>
              <a:t> Tips</a:t>
            </a:r>
            <a:endParaRPr lang="en-US" sz="3200" dirty="0">
              <a:solidFill>
                <a:schemeClr val="bg1"/>
              </a:solidFill>
              <a:latin typeface="Candara" panose="020E0502030303020204" pitchFamily="34" charset="0"/>
            </a:endParaRPr>
          </a:p>
        </p:txBody>
      </p:sp>
      <p:pic>
        <p:nvPicPr>
          <p:cNvPr id="5" name="Picture 4">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15570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endParaRPr lang="en-US" sz="2400" dirty="0">
              <a:solidFill>
                <a:schemeClr val="tx1"/>
              </a:solidFill>
            </a:endParaRPr>
          </a:p>
          <a:p>
            <a:r>
              <a:rPr lang="en-US" sz="1600" dirty="0">
                <a:solidFill>
                  <a:schemeClr val="bg1">
                    <a:lumMod val="95000"/>
                  </a:schemeClr>
                </a:solidFill>
                <a:latin typeface="Candara" panose="020E0502030303020204" pitchFamily="34" charset="0"/>
              </a:rPr>
              <a:t>We are a free service, and we will never ask for money. We do however ask that you support us by letting others know about our free service. We maintain operations through advertisements on the site, so the more people who visit our site, the easier it will be for us to maintain costs for servers, continue new development, etc. </a:t>
            </a:r>
          </a:p>
          <a:p>
            <a:endParaRPr lang="en-US" sz="1600" dirty="0">
              <a:solidFill>
                <a:schemeClr val="bg1">
                  <a:lumMod val="95000"/>
                </a:schemeClr>
              </a:solidFill>
              <a:latin typeface="Candara" panose="020E0502030303020204" pitchFamily="34" charset="0"/>
            </a:endParaRPr>
          </a:p>
          <a:p>
            <a:r>
              <a:rPr lang="en-US" sz="1600" dirty="0">
                <a:solidFill>
                  <a:schemeClr val="bg1">
                    <a:lumMod val="95000"/>
                  </a:schemeClr>
                </a:solidFill>
                <a:latin typeface="Candara" panose="020E0502030303020204" pitchFamily="34" charset="0"/>
              </a:rPr>
              <a:t>There are many ways to help get the word out:</a:t>
            </a:r>
          </a:p>
          <a:p>
            <a:pPr marL="457200" indent="-457200">
              <a:buAutoNum type="arabicParenR"/>
            </a:pPr>
            <a:r>
              <a:rPr lang="en-US" sz="1600" dirty="0">
                <a:solidFill>
                  <a:schemeClr val="bg1">
                    <a:lumMod val="95000"/>
                  </a:schemeClr>
                </a:solidFill>
                <a:latin typeface="Candara" panose="020E0502030303020204" pitchFamily="34" charset="0"/>
              </a:rPr>
              <a:t>Social media likes and shares.</a:t>
            </a:r>
          </a:p>
          <a:p>
            <a:pPr marL="457200" indent="-457200">
              <a:buAutoNum type="arabicParenR"/>
            </a:pPr>
            <a:r>
              <a:rPr lang="en-US" sz="1600" dirty="0">
                <a:solidFill>
                  <a:schemeClr val="bg1">
                    <a:lumMod val="95000"/>
                  </a:schemeClr>
                </a:solidFill>
                <a:latin typeface="Candara" panose="020E0502030303020204" pitchFamily="34" charset="0"/>
              </a:rPr>
              <a:t>Forum posts in communities you are already members (please do not spam).</a:t>
            </a:r>
          </a:p>
          <a:p>
            <a:pPr marL="457200" indent="-457200">
              <a:buAutoNum type="arabicParenR"/>
            </a:pPr>
            <a:r>
              <a:rPr lang="en-US" sz="1600" dirty="0">
                <a:solidFill>
                  <a:schemeClr val="bg1">
                    <a:lumMod val="95000"/>
                  </a:schemeClr>
                </a:solidFill>
                <a:latin typeface="Candara" panose="020E0502030303020204" pitchFamily="34" charset="0"/>
              </a:rPr>
              <a:t>Telling classmates, teachers, coworkers about our PowerPoint Templates.</a:t>
            </a:r>
          </a:p>
          <a:p>
            <a:pPr marL="457200" indent="-457200">
              <a:buAutoNum type="arabicParenR"/>
            </a:pPr>
            <a:r>
              <a:rPr lang="en-US" sz="1600" dirty="0">
                <a:solidFill>
                  <a:schemeClr val="bg1">
                    <a:lumMod val="95000"/>
                  </a:schemeClr>
                </a:solidFill>
                <a:latin typeface="Candara" panose="020E0502030303020204" pitchFamily="34" charset="0"/>
              </a:rPr>
              <a:t>Placing one of our banners on your website, blog, etc.</a:t>
            </a:r>
          </a:p>
          <a:p>
            <a:endParaRPr lang="en-US" sz="1600" dirty="0">
              <a:solidFill>
                <a:schemeClr val="bg1">
                  <a:lumMod val="95000"/>
                </a:schemeClr>
              </a:solidFill>
              <a:latin typeface="Candara" panose="020E0502030303020204" pitchFamily="34" charset="0"/>
            </a:endParaRPr>
          </a:p>
          <a:p>
            <a:r>
              <a:rPr lang="en-US" sz="1600" dirty="0">
                <a:solidFill>
                  <a:schemeClr val="bg1">
                    <a:lumMod val="95000"/>
                  </a:schemeClr>
                </a:solidFill>
                <a:latin typeface="Candara" panose="020E0502030303020204" pitchFamily="34" charset="0"/>
              </a:rPr>
              <a:t>Note: If you click the “site pages” menu on our website, you will see a “link to us” page, which contains various banners and codes for you to easily insert text or image links into forums, websites, etc.</a:t>
            </a:r>
          </a:p>
          <a:p>
            <a:endParaRPr lang="en-US" dirty="0"/>
          </a:p>
        </p:txBody>
      </p:sp>
      <p:sp>
        <p:nvSpPr>
          <p:cNvPr id="2" name="Title 1"/>
          <p:cNvSpPr>
            <a:spLocks noGrp="1"/>
          </p:cNvSpPr>
          <p:nvPr>
            <p:ph type="title" idx="4294967295"/>
          </p:nvPr>
        </p:nvSpPr>
        <p:spPr>
          <a:xfrm>
            <a:off x="2215661" y="444256"/>
            <a:ext cx="6585439" cy="712788"/>
          </a:xfrm>
        </p:spPr>
        <p:txBody>
          <a:bodyPr>
            <a:normAutofit/>
          </a:bodyPr>
          <a:lstStyle/>
          <a:p>
            <a:pPr algn="ctr"/>
            <a:r>
              <a:rPr lang="en-US" sz="2400" dirty="0">
                <a:solidFill>
                  <a:schemeClr val="bg1"/>
                </a:solidFill>
                <a:latin typeface="Candara" panose="020E0502030303020204" pitchFamily="34" charset="0"/>
              </a:rPr>
              <a:t>Please Support SageFox Free</a:t>
            </a:r>
            <a:r>
              <a:rPr lang="en-US" sz="2400" baseline="0" dirty="0">
                <a:solidFill>
                  <a:schemeClr val="bg1"/>
                </a:solidFill>
                <a:latin typeface="Candara" panose="020E0502030303020204" pitchFamily="34" charset="0"/>
              </a:rPr>
              <a:t> PowerPoint</a:t>
            </a:r>
            <a:endParaRPr lang="en-US" sz="2400" dirty="0">
              <a:solidFill>
                <a:schemeClr val="bg1"/>
              </a:solidFill>
              <a:latin typeface="Candara" panose="020E0502030303020204" pitchFamily="34" charset="0"/>
            </a:endParaRPr>
          </a:p>
        </p:txBody>
      </p:sp>
      <p:pic>
        <p:nvPicPr>
          <p:cNvPr id="5" name="Picture 4">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85726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688439" y="1898761"/>
            <a:ext cx="3115685" cy="1872883"/>
            <a:chOff x="1942959" y="3003065"/>
            <a:chExt cx="5422074" cy="1124770"/>
          </a:xfrm>
        </p:grpSpPr>
        <p:sp>
          <p:nvSpPr>
            <p:cNvPr id="54" name="Text Box 10"/>
            <p:cNvSpPr txBox="1">
              <a:spLocks noChangeArrowheads="1"/>
            </p:cNvSpPr>
            <p:nvPr/>
          </p:nvSpPr>
          <p:spPr bwMode="auto">
            <a:xfrm>
              <a:off x="2567613" y="3443939"/>
              <a:ext cx="4564985" cy="683896"/>
            </a:xfrm>
            <a:prstGeom prst="rect">
              <a:avLst/>
            </a:prstGeom>
            <a:noFill/>
            <a:ln w="9525">
              <a:noFill/>
              <a:miter lim="800000"/>
              <a:headEnd/>
              <a:tailEnd/>
            </a:ln>
          </p:spPr>
          <p:txBody>
            <a:bodyPr wrap="square" lIns="60960" tIns="30480" rIns="60960" bIns="30480">
              <a:spAutoFit/>
            </a:bodyPr>
            <a:lstStyle/>
            <a:p>
              <a:pPr algn="ctr"/>
              <a:r>
                <a:rPr lang="sr-Latn-ME" sz="1400" dirty="0">
                  <a:solidFill>
                    <a:schemeClr val="bg1">
                      <a:lumMod val="95000"/>
                    </a:schemeClr>
                  </a:solidFill>
                  <a:latin typeface="Candara" panose="020E0502030303020204" pitchFamily="34" charset="0"/>
                </a:rPr>
                <a:t>Dodavanje izazova koje podstiču korisnika više da igra</a:t>
              </a:r>
            </a:p>
            <a:p>
              <a:pPr algn="ctr"/>
              <a:endParaRPr lang="sr-Latn-ME" sz="1400" dirty="0">
                <a:solidFill>
                  <a:schemeClr val="bg1">
                    <a:lumMod val="95000"/>
                  </a:schemeClr>
                </a:solidFill>
                <a:latin typeface="Candara" panose="020E0502030303020204" pitchFamily="34" charset="0"/>
              </a:endParaRPr>
            </a:p>
            <a:p>
              <a:pPr algn="ctr"/>
              <a:r>
                <a:rPr lang="sr-Latn-ME" sz="1400" dirty="0">
                  <a:solidFill>
                    <a:schemeClr val="bg1">
                      <a:lumMod val="95000"/>
                    </a:schemeClr>
                  </a:solidFill>
                  <a:latin typeface="Candara" panose="020E0502030303020204" pitchFamily="34" charset="0"/>
                </a:rPr>
                <a:t>Prikupljanje većeg broja podataka na isto mesto</a:t>
              </a:r>
              <a:endParaRPr lang="en-US" sz="1400" dirty="0">
                <a:solidFill>
                  <a:schemeClr val="bg1">
                    <a:lumMod val="95000"/>
                  </a:schemeClr>
                </a:solidFill>
                <a:latin typeface="Candara" panose="020E0502030303020204" pitchFamily="34" charset="0"/>
              </a:endParaRPr>
            </a:p>
          </p:txBody>
        </p:sp>
        <p:sp>
          <p:nvSpPr>
            <p:cNvPr id="55" name="Rectangle 54"/>
            <p:cNvSpPr/>
            <p:nvPr/>
          </p:nvSpPr>
          <p:spPr>
            <a:xfrm>
              <a:off x="1942959" y="3003065"/>
              <a:ext cx="5422074" cy="388157"/>
            </a:xfrm>
            <a:prstGeom prst="rect">
              <a:avLst/>
            </a:prstGeom>
            <a:solidFill>
              <a:srgbClr val="333E50"/>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sr-Latn-ME" b="1" dirty="0">
                  <a:solidFill>
                    <a:schemeClr val="bg1"/>
                  </a:solidFill>
                  <a:latin typeface="Candara" panose="020E0502030303020204" pitchFamily="34" charset="0"/>
                  <a:ea typeface="Open Sans" pitchFamily="34" charset="0"/>
                  <a:cs typeface="Open Sans" pitchFamily="34" charset="0"/>
                </a:rPr>
                <a:t>Šta mi možemo novo da doprinesemo?</a:t>
              </a:r>
              <a:endParaRPr lang="en-US" b="1" dirty="0">
                <a:solidFill>
                  <a:schemeClr val="bg1"/>
                </a:solidFill>
                <a:latin typeface="Candara" panose="020E0502030303020204" pitchFamily="34" charset="0"/>
                <a:ea typeface="Open Sans" pitchFamily="34" charset="0"/>
                <a:cs typeface="Open Sans" pitchFamily="34" charset="0"/>
              </a:endParaRPr>
            </a:p>
          </p:txBody>
        </p:sp>
      </p:grpSp>
      <p:grpSp>
        <p:nvGrpSpPr>
          <p:cNvPr id="62" name="Group 61"/>
          <p:cNvGrpSpPr/>
          <p:nvPr/>
        </p:nvGrpSpPr>
        <p:grpSpPr>
          <a:xfrm>
            <a:off x="458679" y="1760264"/>
            <a:ext cx="3861394" cy="1668713"/>
            <a:chOff x="1942959" y="3003065"/>
            <a:chExt cx="5688542" cy="742280"/>
          </a:xfrm>
        </p:grpSpPr>
        <p:sp>
          <p:nvSpPr>
            <p:cNvPr id="63" name="Text Box 10"/>
            <p:cNvSpPr txBox="1">
              <a:spLocks noChangeArrowheads="1"/>
            </p:cNvSpPr>
            <p:nvPr/>
          </p:nvSpPr>
          <p:spPr bwMode="auto">
            <a:xfrm>
              <a:off x="2462986" y="3449606"/>
              <a:ext cx="4564985" cy="295739"/>
            </a:xfrm>
            <a:prstGeom prst="rect">
              <a:avLst/>
            </a:prstGeom>
            <a:noFill/>
            <a:ln w="9525">
              <a:noFill/>
              <a:miter lim="800000"/>
              <a:headEnd/>
              <a:tailEnd/>
            </a:ln>
          </p:spPr>
          <p:txBody>
            <a:bodyPr wrap="square" lIns="60960" tIns="30480" rIns="60960" bIns="30480">
              <a:spAutoFit/>
            </a:bodyPr>
            <a:lstStyle/>
            <a:p>
              <a:pPr algn="ctr"/>
              <a:r>
                <a:rPr lang="sr-Latn-ME" sz="1400" dirty="0">
                  <a:solidFill>
                    <a:schemeClr val="bg1">
                      <a:lumMod val="95000"/>
                    </a:schemeClr>
                  </a:solidFill>
                  <a:latin typeface="Candara" panose="020E0502030303020204" pitchFamily="34" charset="0"/>
                </a:rPr>
                <a:t>Postoje mnogobrojni sajtovi za podatke o igri League of Legends</a:t>
              </a:r>
              <a:endParaRPr lang="en-US" sz="1400" dirty="0">
                <a:solidFill>
                  <a:schemeClr val="bg1">
                    <a:lumMod val="95000"/>
                  </a:schemeClr>
                </a:solidFill>
                <a:latin typeface="Candara" panose="020E0502030303020204" pitchFamily="34" charset="0"/>
              </a:endParaRPr>
            </a:p>
          </p:txBody>
        </p:sp>
        <p:sp>
          <p:nvSpPr>
            <p:cNvPr id="64" name="Rectangle 63"/>
            <p:cNvSpPr/>
            <p:nvPr/>
          </p:nvSpPr>
          <p:spPr>
            <a:xfrm>
              <a:off x="1942959" y="3003065"/>
              <a:ext cx="5688542" cy="388157"/>
            </a:xfrm>
            <a:prstGeom prst="rect">
              <a:avLst/>
            </a:prstGeom>
            <a:solidFill>
              <a:srgbClr val="EF3425"/>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sr-Latn-ME" b="1" dirty="0">
                  <a:solidFill>
                    <a:schemeClr val="bg1"/>
                  </a:solidFill>
                  <a:latin typeface="Candara" panose="020E0502030303020204" pitchFamily="34" charset="0"/>
                  <a:ea typeface="Open Sans" pitchFamily="34" charset="0"/>
                  <a:cs typeface="Open Sans" pitchFamily="34" charset="0"/>
                </a:rPr>
                <a:t>Sajtovi i usluge koje već postoje</a:t>
              </a:r>
              <a:endParaRPr lang="en-US" b="1" dirty="0">
                <a:solidFill>
                  <a:schemeClr val="bg1"/>
                </a:solidFill>
                <a:latin typeface="Candara" panose="020E0502030303020204" pitchFamily="34" charset="0"/>
                <a:ea typeface="Open Sans" pitchFamily="34" charset="0"/>
                <a:cs typeface="Open Sans" pitchFamily="34" charset="0"/>
              </a:endParaRPr>
            </a:p>
          </p:txBody>
        </p:sp>
      </p:grpSp>
      <p:sp>
        <p:nvSpPr>
          <p:cNvPr id="50" name="TextBox 49"/>
          <p:cNvSpPr txBox="1"/>
          <p:nvPr/>
        </p:nvSpPr>
        <p:spPr>
          <a:xfrm>
            <a:off x="3341511" y="258228"/>
            <a:ext cx="5508978" cy="1446550"/>
          </a:xfrm>
          <a:prstGeom prst="rect">
            <a:avLst/>
          </a:prstGeom>
          <a:noFill/>
        </p:spPr>
        <p:txBody>
          <a:bodyPr wrap="square" rtlCol="0">
            <a:spAutoFit/>
          </a:bodyPr>
          <a:lstStyle/>
          <a:p>
            <a:pPr algn="ctr"/>
            <a:r>
              <a:rPr lang="sr-Latn-ME" sz="4400" b="1" dirty="0">
                <a:solidFill>
                  <a:schemeClr val="bg1"/>
                </a:solidFill>
                <a:latin typeface="Candara" panose="020E0502030303020204" pitchFamily="34" charset="0"/>
              </a:rPr>
              <a:t>Formulisanje projektnog zadatka</a:t>
            </a:r>
            <a:endParaRPr lang="en-US" sz="4400" b="1" dirty="0">
              <a:solidFill>
                <a:schemeClr val="bg1"/>
              </a:solidFill>
              <a:latin typeface="Candara" panose="020E0502030303020204" pitchFamily="34" charset="0"/>
            </a:endParaRPr>
          </a:p>
        </p:txBody>
      </p:sp>
      <p:pic>
        <p:nvPicPr>
          <p:cNvPr id="52" name="Picture 51">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pic>
        <p:nvPicPr>
          <p:cNvPr id="3" name="Picture 2">
            <a:extLst>
              <a:ext uri="{FF2B5EF4-FFF2-40B4-BE49-F238E27FC236}">
                <a16:creationId xmlns:a16="http://schemas.microsoft.com/office/drawing/2014/main" id="{85CDD811-17E6-4C81-9C38-739C5351CB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1100" y="3421334"/>
            <a:ext cx="1828800" cy="1188541"/>
          </a:xfrm>
          <a:prstGeom prst="rect">
            <a:avLst/>
          </a:prstGeom>
        </p:spPr>
      </p:pic>
      <p:pic>
        <p:nvPicPr>
          <p:cNvPr id="5" name="Picture 4">
            <a:extLst>
              <a:ext uri="{FF2B5EF4-FFF2-40B4-BE49-F238E27FC236}">
                <a16:creationId xmlns:a16="http://schemas.microsoft.com/office/drawing/2014/main" id="{DB0768C3-3EA5-4A6A-9184-A1B5ED2C9A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8332" y="4851918"/>
            <a:ext cx="1894335" cy="1894335"/>
          </a:xfrm>
          <a:prstGeom prst="rect">
            <a:avLst/>
          </a:prstGeom>
        </p:spPr>
      </p:pic>
      <p:pic>
        <p:nvPicPr>
          <p:cNvPr id="57" name="Picture 56">
            <a:extLst>
              <a:ext uri="{FF2B5EF4-FFF2-40B4-BE49-F238E27FC236}">
                <a16:creationId xmlns:a16="http://schemas.microsoft.com/office/drawing/2014/main" id="{BD6819DB-07E3-413E-AFBA-C3B02FD3B3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1607" y="3207177"/>
            <a:ext cx="3650823" cy="3650823"/>
          </a:xfrm>
          <a:prstGeom prst="rect">
            <a:avLst/>
          </a:prstGeom>
        </p:spPr>
      </p:pic>
      <p:sp>
        <p:nvSpPr>
          <p:cNvPr id="6" name="Arrow: Right 5">
            <a:extLst>
              <a:ext uri="{FF2B5EF4-FFF2-40B4-BE49-F238E27FC236}">
                <a16:creationId xmlns:a16="http://schemas.microsoft.com/office/drawing/2014/main" id="{31F87DE7-7A0E-46DB-BB06-63D4E4581D0F}"/>
              </a:ext>
            </a:extLst>
          </p:cNvPr>
          <p:cNvSpPr/>
          <p:nvPr/>
        </p:nvSpPr>
        <p:spPr>
          <a:xfrm>
            <a:off x="4911888" y="3428977"/>
            <a:ext cx="3098721" cy="768111"/>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 Box 10">
            <a:extLst>
              <a:ext uri="{FF2B5EF4-FFF2-40B4-BE49-F238E27FC236}">
                <a16:creationId xmlns:a16="http://schemas.microsoft.com/office/drawing/2014/main" id="{A81E4D6B-A72E-460E-9705-840FFA504EB2}"/>
              </a:ext>
            </a:extLst>
          </p:cNvPr>
          <p:cNvSpPr txBox="1">
            <a:spLocks noChangeArrowheads="1"/>
          </p:cNvSpPr>
          <p:nvPr/>
        </p:nvSpPr>
        <p:spPr bwMode="auto">
          <a:xfrm>
            <a:off x="5149660" y="4282531"/>
            <a:ext cx="2623176" cy="707886"/>
          </a:xfrm>
          <a:prstGeom prst="rect">
            <a:avLst/>
          </a:prstGeom>
          <a:noFill/>
          <a:ln w="9525">
            <a:noFill/>
            <a:miter lim="800000"/>
            <a:headEnd/>
            <a:tailEnd/>
          </a:ln>
        </p:spPr>
        <p:txBody>
          <a:bodyPr wrap="square" lIns="60960" tIns="30480" rIns="60960" bIns="30480">
            <a:spAutoFit/>
          </a:bodyPr>
          <a:lstStyle/>
          <a:p>
            <a:pPr algn="ctr"/>
            <a:r>
              <a:rPr lang="sr-Latn-ME" sz="1400" dirty="0">
                <a:solidFill>
                  <a:schemeClr val="bg1">
                    <a:lumMod val="95000"/>
                  </a:schemeClr>
                </a:solidFill>
                <a:latin typeface="Candara" panose="020E0502030303020204" pitchFamily="34" charset="0"/>
              </a:rPr>
              <a:t>Autori:</a:t>
            </a:r>
          </a:p>
          <a:p>
            <a:pPr algn="ctr"/>
            <a:endParaRPr lang="sr-Latn-ME" sz="1400" dirty="0">
              <a:solidFill>
                <a:schemeClr val="bg1">
                  <a:lumMod val="95000"/>
                </a:schemeClr>
              </a:solidFill>
              <a:latin typeface="Candara" panose="020E0502030303020204" pitchFamily="34" charset="0"/>
            </a:endParaRPr>
          </a:p>
          <a:p>
            <a:pPr algn="ctr"/>
            <a:r>
              <a:rPr lang="sr-Latn-ME" sz="1400" dirty="0">
                <a:solidFill>
                  <a:schemeClr val="bg1">
                    <a:lumMod val="95000"/>
                  </a:schemeClr>
                </a:solidFill>
                <a:latin typeface="Candara" panose="020E0502030303020204" pitchFamily="34" charset="0"/>
              </a:rPr>
              <a:t>Ceo tim</a:t>
            </a:r>
          </a:p>
        </p:txBody>
      </p:sp>
    </p:spTree>
    <p:extLst>
      <p:ext uri="{BB962C8B-B14F-4D97-AF65-F5344CB8AC3E}">
        <p14:creationId xmlns:p14="http://schemas.microsoft.com/office/powerpoint/2010/main" val="175018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anim calcmode="lin" valueType="num">
                                      <p:cBhvr>
                                        <p:cTn id="14" dur="1000" fill="hold"/>
                                        <p:tgtEl>
                                          <p:spTgt spid="53"/>
                                        </p:tgtEl>
                                        <p:attrNameLst>
                                          <p:attrName>ppt_x</p:attrName>
                                        </p:attrNameLst>
                                      </p:cBhvr>
                                      <p:tavLst>
                                        <p:tav tm="0">
                                          <p:val>
                                            <p:strVal val="#ppt_x"/>
                                          </p:val>
                                        </p:tav>
                                        <p:tav tm="100000">
                                          <p:val>
                                            <p:strVal val="#ppt_x"/>
                                          </p:val>
                                        </p:tav>
                                      </p:tavLst>
                                    </p:anim>
                                    <p:anim calcmode="lin" valueType="num">
                                      <p:cBhvr>
                                        <p:cTn id="15"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p:cNvGrpSpPr/>
          <p:nvPr/>
        </p:nvGrpSpPr>
        <p:grpSpPr>
          <a:xfrm>
            <a:off x="7205133" y="2068763"/>
            <a:ext cx="1238251" cy="1371601"/>
            <a:chOff x="5403850" y="2404837"/>
            <a:chExt cx="928688" cy="1028701"/>
          </a:xfrm>
          <a:effectLst>
            <a:outerShdw blurRad="50800" dist="38100" dir="2700000" algn="tl" rotWithShape="0">
              <a:prstClr val="black">
                <a:alpha val="40000"/>
              </a:prstClr>
            </a:outerShdw>
          </a:effectLst>
        </p:grpSpPr>
        <p:sp>
          <p:nvSpPr>
            <p:cNvPr id="9238" name="Freeform 22"/>
            <p:cNvSpPr>
              <a:spLocks/>
            </p:cNvSpPr>
            <p:nvPr/>
          </p:nvSpPr>
          <p:spPr bwMode="auto">
            <a:xfrm rot="5400000">
              <a:off x="5715794" y="2816793"/>
              <a:ext cx="515938" cy="717550"/>
            </a:xfrm>
            <a:custGeom>
              <a:avLst/>
              <a:gdLst/>
              <a:ahLst/>
              <a:cxnLst>
                <a:cxn ang="0">
                  <a:pos x="0" y="322"/>
                </a:cxn>
                <a:cxn ang="0">
                  <a:pos x="0" y="0"/>
                </a:cxn>
                <a:cxn ang="0">
                  <a:pos x="325" y="199"/>
                </a:cxn>
                <a:cxn ang="0">
                  <a:pos x="325" y="452"/>
                </a:cxn>
                <a:cxn ang="0">
                  <a:pos x="0" y="322"/>
                </a:cxn>
              </a:cxnLst>
              <a:rect l="0" t="0" r="r" b="b"/>
              <a:pathLst>
                <a:path w="325" h="452">
                  <a:moveTo>
                    <a:pt x="0" y="322"/>
                  </a:moveTo>
                  <a:lnTo>
                    <a:pt x="0" y="0"/>
                  </a:lnTo>
                  <a:lnTo>
                    <a:pt x="325" y="199"/>
                  </a:lnTo>
                  <a:lnTo>
                    <a:pt x="325" y="452"/>
                  </a:lnTo>
                  <a:lnTo>
                    <a:pt x="0" y="322"/>
                  </a:lnTo>
                  <a:close/>
                </a:path>
              </a:pathLst>
            </a:custGeom>
            <a:solidFill>
              <a:srgbClr val="515C6E"/>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39" name="Freeform 23"/>
            <p:cNvSpPr>
              <a:spLocks/>
            </p:cNvSpPr>
            <p:nvPr/>
          </p:nvSpPr>
          <p:spPr bwMode="auto">
            <a:xfrm rot="5400000">
              <a:off x="5098257" y="2710431"/>
              <a:ext cx="1028700" cy="417513"/>
            </a:xfrm>
            <a:custGeom>
              <a:avLst/>
              <a:gdLst/>
              <a:ahLst/>
              <a:cxnLst>
                <a:cxn ang="0">
                  <a:pos x="323" y="263"/>
                </a:cxn>
                <a:cxn ang="0">
                  <a:pos x="0" y="128"/>
                </a:cxn>
                <a:cxn ang="0">
                  <a:pos x="323" y="0"/>
                </a:cxn>
                <a:cxn ang="0">
                  <a:pos x="648" y="130"/>
                </a:cxn>
                <a:cxn ang="0">
                  <a:pos x="323" y="263"/>
                </a:cxn>
              </a:cxnLst>
              <a:rect l="0" t="0" r="r" b="b"/>
              <a:pathLst>
                <a:path w="648" h="263">
                  <a:moveTo>
                    <a:pt x="323" y="263"/>
                  </a:moveTo>
                  <a:lnTo>
                    <a:pt x="0" y="128"/>
                  </a:lnTo>
                  <a:lnTo>
                    <a:pt x="323" y="0"/>
                  </a:lnTo>
                  <a:lnTo>
                    <a:pt x="648" y="130"/>
                  </a:lnTo>
                  <a:lnTo>
                    <a:pt x="323" y="263"/>
                  </a:lnTo>
                  <a:close/>
                </a:path>
              </a:pathLst>
            </a:custGeom>
            <a:solidFill>
              <a:srgbClr val="15203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0" name="Freeform 24"/>
            <p:cNvSpPr>
              <a:spLocks/>
            </p:cNvSpPr>
            <p:nvPr/>
          </p:nvSpPr>
          <p:spPr bwMode="auto">
            <a:xfrm rot="5400000">
              <a:off x="5718969" y="2304031"/>
              <a:ext cx="512763" cy="714375"/>
            </a:xfrm>
            <a:custGeom>
              <a:avLst/>
              <a:gdLst/>
              <a:ahLst/>
              <a:cxnLst>
                <a:cxn ang="0">
                  <a:pos x="323" y="322"/>
                </a:cxn>
                <a:cxn ang="0">
                  <a:pos x="0" y="450"/>
                </a:cxn>
                <a:cxn ang="0">
                  <a:pos x="0" y="192"/>
                </a:cxn>
                <a:cxn ang="0">
                  <a:pos x="323" y="0"/>
                </a:cxn>
                <a:cxn ang="0">
                  <a:pos x="323" y="322"/>
                </a:cxn>
              </a:cxnLst>
              <a:rect l="0" t="0" r="r" b="b"/>
              <a:pathLst>
                <a:path w="323" h="450">
                  <a:moveTo>
                    <a:pt x="323" y="322"/>
                  </a:moveTo>
                  <a:lnTo>
                    <a:pt x="0" y="450"/>
                  </a:lnTo>
                  <a:lnTo>
                    <a:pt x="0" y="192"/>
                  </a:lnTo>
                  <a:lnTo>
                    <a:pt x="323" y="0"/>
                  </a:lnTo>
                  <a:lnTo>
                    <a:pt x="323" y="322"/>
                  </a:lnTo>
                  <a:close/>
                </a:path>
              </a:pathLst>
            </a:custGeom>
            <a:solidFill>
              <a:srgbClr val="333E50"/>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71" name="Group 70"/>
          <p:cNvGrpSpPr/>
          <p:nvPr/>
        </p:nvGrpSpPr>
        <p:grpSpPr>
          <a:xfrm>
            <a:off x="6432550" y="1658130"/>
            <a:ext cx="1073151" cy="2163233"/>
            <a:chOff x="4824412" y="2096862"/>
            <a:chExt cx="804863" cy="1622425"/>
          </a:xfrm>
          <a:effectLst>
            <a:outerShdw blurRad="50800" dist="38100" dir="2700000" algn="tl" rotWithShape="0">
              <a:prstClr val="black">
                <a:alpha val="40000"/>
              </a:prstClr>
            </a:outerShdw>
          </a:effectLst>
        </p:grpSpPr>
        <p:sp>
          <p:nvSpPr>
            <p:cNvPr id="9241" name="Freeform 25"/>
            <p:cNvSpPr>
              <a:spLocks/>
            </p:cNvSpPr>
            <p:nvPr/>
          </p:nvSpPr>
          <p:spPr bwMode="auto">
            <a:xfrm rot="5400000">
              <a:off x="4893469" y="2181794"/>
              <a:ext cx="820738" cy="650875"/>
            </a:xfrm>
            <a:custGeom>
              <a:avLst/>
              <a:gdLst/>
              <a:ahLst/>
              <a:cxnLst>
                <a:cxn ang="0">
                  <a:pos x="0" y="410"/>
                </a:cxn>
                <a:cxn ang="0">
                  <a:pos x="0" y="147"/>
                </a:cxn>
                <a:cxn ang="0">
                  <a:pos x="517" y="0"/>
                </a:cxn>
                <a:cxn ang="0">
                  <a:pos x="517" y="336"/>
                </a:cxn>
                <a:cxn ang="0">
                  <a:pos x="0" y="410"/>
                </a:cxn>
              </a:cxnLst>
              <a:rect l="0" t="0" r="r" b="b"/>
              <a:pathLst>
                <a:path w="517" h="410">
                  <a:moveTo>
                    <a:pt x="0" y="410"/>
                  </a:moveTo>
                  <a:lnTo>
                    <a:pt x="0" y="147"/>
                  </a:lnTo>
                  <a:lnTo>
                    <a:pt x="517" y="0"/>
                  </a:lnTo>
                  <a:lnTo>
                    <a:pt x="517" y="336"/>
                  </a:lnTo>
                  <a:lnTo>
                    <a:pt x="0" y="410"/>
                  </a:lnTo>
                  <a:close/>
                </a:path>
              </a:pathLst>
            </a:custGeom>
            <a:solidFill>
              <a:srgbClr val="44546B"/>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2" name="Freeform 26"/>
            <p:cNvSpPr>
              <a:spLocks/>
            </p:cNvSpPr>
            <p:nvPr/>
          </p:nvSpPr>
          <p:spPr bwMode="auto">
            <a:xfrm rot="5400000">
              <a:off x="4897437" y="2987449"/>
              <a:ext cx="801688" cy="661988"/>
            </a:xfrm>
            <a:custGeom>
              <a:avLst/>
              <a:gdLst/>
              <a:ahLst/>
              <a:cxnLst>
                <a:cxn ang="0">
                  <a:pos x="505" y="417"/>
                </a:cxn>
                <a:cxn ang="0">
                  <a:pos x="0" y="336"/>
                </a:cxn>
                <a:cxn ang="0">
                  <a:pos x="0" y="0"/>
                </a:cxn>
                <a:cxn ang="0">
                  <a:pos x="503" y="149"/>
                </a:cxn>
                <a:cxn ang="0">
                  <a:pos x="505" y="417"/>
                </a:cxn>
                <a:cxn ang="0">
                  <a:pos x="505" y="417"/>
                </a:cxn>
              </a:cxnLst>
              <a:rect l="0" t="0" r="r" b="b"/>
              <a:pathLst>
                <a:path w="505" h="417">
                  <a:moveTo>
                    <a:pt x="505" y="417"/>
                  </a:moveTo>
                  <a:lnTo>
                    <a:pt x="0" y="336"/>
                  </a:lnTo>
                  <a:lnTo>
                    <a:pt x="0" y="0"/>
                  </a:lnTo>
                  <a:lnTo>
                    <a:pt x="503" y="149"/>
                  </a:lnTo>
                  <a:lnTo>
                    <a:pt x="505" y="417"/>
                  </a:lnTo>
                  <a:lnTo>
                    <a:pt x="505" y="417"/>
                  </a:lnTo>
                  <a:close/>
                </a:path>
              </a:pathLst>
            </a:custGeom>
            <a:solidFill>
              <a:srgbClr val="62728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3" name="Freeform 27"/>
            <p:cNvSpPr>
              <a:spLocks/>
            </p:cNvSpPr>
            <p:nvPr/>
          </p:nvSpPr>
          <p:spPr bwMode="auto">
            <a:xfrm rot="5400000">
              <a:off x="4148931" y="2772343"/>
              <a:ext cx="1622425" cy="271463"/>
            </a:xfrm>
            <a:custGeom>
              <a:avLst/>
              <a:gdLst/>
              <a:ahLst/>
              <a:cxnLst>
                <a:cxn ang="0">
                  <a:pos x="517" y="0"/>
                </a:cxn>
                <a:cxn ang="0">
                  <a:pos x="1022" y="81"/>
                </a:cxn>
                <a:cxn ang="0">
                  <a:pos x="517" y="171"/>
                </a:cxn>
                <a:cxn ang="0">
                  <a:pos x="0" y="74"/>
                </a:cxn>
                <a:cxn ang="0">
                  <a:pos x="517" y="0"/>
                </a:cxn>
              </a:cxnLst>
              <a:rect l="0" t="0" r="r" b="b"/>
              <a:pathLst>
                <a:path w="1022" h="171">
                  <a:moveTo>
                    <a:pt x="517" y="0"/>
                  </a:moveTo>
                  <a:lnTo>
                    <a:pt x="1022" y="81"/>
                  </a:lnTo>
                  <a:lnTo>
                    <a:pt x="517" y="171"/>
                  </a:lnTo>
                  <a:lnTo>
                    <a:pt x="0" y="74"/>
                  </a:lnTo>
                  <a:lnTo>
                    <a:pt x="517" y="0"/>
                  </a:lnTo>
                  <a:close/>
                </a:path>
              </a:pathLst>
            </a:custGeom>
            <a:solidFill>
              <a:srgbClr val="26364D"/>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8" name="Group 67"/>
          <p:cNvGrpSpPr/>
          <p:nvPr/>
        </p:nvGrpSpPr>
        <p:grpSpPr>
          <a:xfrm>
            <a:off x="3748617" y="2068763"/>
            <a:ext cx="1244601" cy="1371601"/>
            <a:chOff x="2811462" y="2404837"/>
            <a:chExt cx="933451" cy="1028701"/>
          </a:xfrm>
          <a:effectLst>
            <a:outerShdw blurRad="50800" dist="38100" dir="8100000" algn="tr" rotWithShape="0">
              <a:prstClr val="black">
                <a:alpha val="40000"/>
              </a:prstClr>
            </a:outerShdw>
          </a:effectLst>
        </p:grpSpPr>
        <p:sp>
          <p:nvSpPr>
            <p:cNvPr id="9244" name="Freeform 28"/>
            <p:cNvSpPr>
              <a:spLocks/>
            </p:cNvSpPr>
            <p:nvPr/>
          </p:nvSpPr>
          <p:spPr bwMode="auto">
            <a:xfrm rot="5400000">
              <a:off x="2914650" y="2814412"/>
              <a:ext cx="515938" cy="722313"/>
            </a:xfrm>
            <a:custGeom>
              <a:avLst/>
              <a:gdLst/>
              <a:ahLst/>
              <a:cxnLst>
                <a:cxn ang="0">
                  <a:pos x="0" y="130"/>
                </a:cxn>
                <a:cxn ang="0">
                  <a:pos x="0" y="455"/>
                </a:cxn>
                <a:cxn ang="0">
                  <a:pos x="325" y="253"/>
                </a:cxn>
                <a:cxn ang="0">
                  <a:pos x="325" y="0"/>
                </a:cxn>
                <a:cxn ang="0">
                  <a:pos x="0" y="130"/>
                </a:cxn>
              </a:cxnLst>
              <a:rect l="0" t="0" r="r" b="b"/>
              <a:pathLst>
                <a:path w="325" h="455">
                  <a:moveTo>
                    <a:pt x="0" y="130"/>
                  </a:moveTo>
                  <a:lnTo>
                    <a:pt x="0" y="455"/>
                  </a:lnTo>
                  <a:lnTo>
                    <a:pt x="325" y="253"/>
                  </a:lnTo>
                  <a:lnTo>
                    <a:pt x="325" y="0"/>
                  </a:lnTo>
                  <a:lnTo>
                    <a:pt x="0" y="130"/>
                  </a:lnTo>
                  <a:close/>
                </a:path>
              </a:pathLst>
            </a:custGeom>
            <a:solidFill>
              <a:srgbClr val="FF524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245" name="Freeform 29"/>
            <p:cNvSpPr>
              <a:spLocks/>
            </p:cNvSpPr>
            <p:nvPr/>
          </p:nvSpPr>
          <p:spPr bwMode="auto">
            <a:xfrm rot="5400000">
              <a:off x="3021807" y="2710431"/>
              <a:ext cx="1028700" cy="417513"/>
            </a:xfrm>
            <a:custGeom>
              <a:avLst/>
              <a:gdLst/>
              <a:ahLst/>
              <a:cxnLst>
                <a:cxn ang="0">
                  <a:pos x="323" y="0"/>
                </a:cxn>
                <a:cxn ang="0">
                  <a:pos x="0" y="135"/>
                </a:cxn>
                <a:cxn ang="0">
                  <a:pos x="323" y="263"/>
                </a:cxn>
                <a:cxn ang="0">
                  <a:pos x="648" y="133"/>
                </a:cxn>
                <a:cxn ang="0">
                  <a:pos x="323" y="0"/>
                </a:cxn>
              </a:cxnLst>
              <a:rect l="0" t="0" r="r" b="b"/>
              <a:pathLst>
                <a:path w="648" h="263">
                  <a:moveTo>
                    <a:pt x="323" y="0"/>
                  </a:moveTo>
                  <a:lnTo>
                    <a:pt x="0" y="135"/>
                  </a:lnTo>
                  <a:lnTo>
                    <a:pt x="323" y="263"/>
                  </a:lnTo>
                  <a:lnTo>
                    <a:pt x="648" y="133"/>
                  </a:lnTo>
                  <a:lnTo>
                    <a:pt x="323" y="0"/>
                  </a:lnTo>
                  <a:close/>
                </a:path>
              </a:pathLst>
            </a:custGeom>
            <a:solidFill>
              <a:srgbClr val="C70C00"/>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6" name="Freeform 30"/>
            <p:cNvSpPr>
              <a:spLocks/>
            </p:cNvSpPr>
            <p:nvPr/>
          </p:nvSpPr>
          <p:spPr bwMode="auto">
            <a:xfrm rot="5400000">
              <a:off x="2914650" y="2301650"/>
              <a:ext cx="512763" cy="719138"/>
            </a:xfrm>
            <a:custGeom>
              <a:avLst/>
              <a:gdLst/>
              <a:ahLst/>
              <a:cxnLst>
                <a:cxn ang="0">
                  <a:pos x="323" y="128"/>
                </a:cxn>
                <a:cxn ang="0">
                  <a:pos x="0" y="0"/>
                </a:cxn>
                <a:cxn ang="0">
                  <a:pos x="0" y="258"/>
                </a:cxn>
                <a:cxn ang="0">
                  <a:pos x="323" y="453"/>
                </a:cxn>
                <a:cxn ang="0">
                  <a:pos x="323" y="128"/>
                </a:cxn>
              </a:cxnLst>
              <a:rect l="0" t="0" r="r" b="b"/>
              <a:pathLst>
                <a:path w="323" h="453">
                  <a:moveTo>
                    <a:pt x="323" y="128"/>
                  </a:moveTo>
                  <a:lnTo>
                    <a:pt x="0" y="0"/>
                  </a:lnTo>
                  <a:lnTo>
                    <a:pt x="0" y="258"/>
                  </a:lnTo>
                  <a:lnTo>
                    <a:pt x="323" y="453"/>
                  </a:lnTo>
                  <a:lnTo>
                    <a:pt x="323" y="128"/>
                  </a:lnTo>
                  <a:close/>
                </a:path>
              </a:pathLst>
            </a:custGeom>
            <a:solidFill>
              <a:srgbClr val="EF3425"/>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9" name="Group 68"/>
          <p:cNvGrpSpPr/>
          <p:nvPr/>
        </p:nvGrpSpPr>
        <p:grpSpPr>
          <a:xfrm>
            <a:off x="4692650" y="1658130"/>
            <a:ext cx="1073151" cy="2163233"/>
            <a:chOff x="3519487" y="2096862"/>
            <a:chExt cx="804863" cy="1622425"/>
          </a:xfrm>
          <a:effectLst>
            <a:outerShdw blurRad="50800" dist="38100" dir="8100000" algn="tr" rotWithShape="0">
              <a:prstClr val="black">
                <a:alpha val="40000"/>
              </a:prstClr>
            </a:outerShdw>
          </a:effectLst>
        </p:grpSpPr>
        <p:sp>
          <p:nvSpPr>
            <p:cNvPr id="9247" name="Freeform 31"/>
            <p:cNvSpPr>
              <a:spLocks/>
            </p:cNvSpPr>
            <p:nvPr/>
          </p:nvSpPr>
          <p:spPr bwMode="auto">
            <a:xfrm rot="5400000">
              <a:off x="3434557" y="2181794"/>
              <a:ext cx="820738" cy="650875"/>
            </a:xfrm>
            <a:custGeom>
              <a:avLst/>
              <a:gdLst/>
              <a:ahLst/>
              <a:cxnLst>
                <a:cxn ang="0">
                  <a:pos x="0" y="0"/>
                </a:cxn>
                <a:cxn ang="0">
                  <a:pos x="0" y="263"/>
                </a:cxn>
                <a:cxn ang="0">
                  <a:pos x="517" y="410"/>
                </a:cxn>
                <a:cxn ang="0">
                  <a:pos x="517" y="74"/>
                </a:cxn>
                <a:cxn ang="0">
                  <a:pos x="0" y="0"/>
                </a:cxn>
              </a:cxnLst>
              <a:rect l="0" t="0" r="r" b="b"/>
              <a:pathLst>
                <a:path w="517" h="410">
                  <a:moveTo>
                    <a:pt x="0" y="0"/>
                  </a:moveTo>
                  <a:lnTo>
                    <a:pt x="0" y="263"/>
                  </a:lnTo>
                  <a:lnTo>
                    <a:pt x="517" y="410"/>
                  </a:lnTo>
                  <a:lnTo>
                    <a:pt x="517" y="74"/>
                  </a:lnTo>
                  <a:lnTo>
                    <a:pt x="0" y="0"/>
                  </a:lnTo>
                  <a:close/>
                </a:path>
              </a:pathLst>
            </a:custGeom>
            <a:solidFill>
              <a:srgbClr val="8397B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8" name="Freeform 32"/>
            <p:cNvSpPr>
              <a:spLocks/>
            </p:cNvSpPr>
            <p:nvPr/>
          </p:nvSpPr>
          <p:spPr bwMode="auto">
            <a:xfrm rot="5400000">
              <a:off x="3449637" y="2987449"/>
              <a:ext cx="801688" cy="661988"/>
            </a:xfrm>
            <a:custGeom>
              <a:avLst/>
              <a:gdLst/>
              <a:ahLst/>
              <a:cxnLst>
                <a:cxn ang="0">
                  <a:pos x="505" y="0"/>
                </a:cxn>
                <a:cxn ang="0">
                  <a:pos x="0" y="81"/>
                </a:cxn>
                <a:cxn ang="0">
                  <a:pos x="0" y="417"/>
                </a:cxn>
                <a:cxn ang="0">
                  <a:pos x="503" y="270"/>
                </a:cxn>
                <a:cxn ang="0">
                  <a:pos x="505" y="0"/>
                </a:cxn>
                <a:cxn ang="0">
                  <a:pos x="505" y="0"/>
                </a:cxn>
              </a:cxnLst>
              <a:rect l="0" t="0" r="r" b="b"/>
              <a:pathLst>
                <a:path w="505" h="417">
                  <a:moveTo>
                    <a:pt x="505" y="0"/>
                  </a:moveTo>
                  <a:lnTo>
                    <a:pt x="0" y="81"/>
                  </a:lnTo>
                  <a:lnTo>
                    <a:pt x="0" y="417"/>
                  </a:lnTo>
                  <a:lnTo>
                    <a:pt x="503" y="270"/>
                  </a:lnTo>
                  <a:lnTo>
                    <a:pt x="505" y="0"/>
                  </a:lnTo>
                  <a:lnTo>
                    <a:pt x="505" y="0"/>
                  </a:lnTo>
                  <a:close/>
                </a:path>
              </a:pathLst>
            </a:custGeom>
            <a:solidFill>
              <a:srgbClr val="A1B5C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9" name="Freeform 33"/>
            <p:cNvSpPr>
              <a:spLocks/>
            </p:cNvSpPr>
            <p:nvPr/>
          </p:nvSpPr>
          <p:spPr bwMode="auto">
            <a:xfrm rot="5400000">
              <a:off x="3377406" y="2772343"/>
              <a:ext cx="1622425" cy="271463"/>
            </a:xfrm>
            <a:custGeom>
              <a:avLst/>
              <a:gdLst/>
              <a:ahLst/>
              <a:cxnLst>
                <a:cxn ang="0">
                  <a:pos x="0" y="97"/>
                </a:cxn>
                <a:cxn ang="0">
                  <a:pos x="517" y="171"/>
                </a:cxn>
                <a:cxn ang="0">
                  <a:pos x="1022" y="90"/>
                </a:cxn>
                <a:cxn ang="0">
                  <a:pos x="517" y="0"/>
                </a:cxn>
                <a:cxn ang="0">
                  <a:pos x="0" y="97"/>
                </a:cxn>
              </a:cxnLst>
              <a:rect l="0" t="0" r="r" b="b"/>
              <a:pathLst>
                <a:path w="1022" h="171">
                  <a:moveTo>
                    <a:pt x="0" y="97"/>
                  </a:moveTo>
                  <a:lnTo>
                    <a:pt x="517" y="171"/>
                  </a:lnTo>
                  <a:lnTo>
                    <a:pt x="1022" y="90"/>
                  </a:lnTo>
                  <a:lnTo>
                    <a:pt x="517" y="0"/>
                  </a:lnTo>
                  <a:lnTo>
                    <a:pt x="0" y="97"/>
                  </a:lnTo>
                  <a:close/>
                </a:path>
              </a:pathLst>
            </a:custGeom>
            <a:solidFill>
              <a:srgbClr val="5B798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70" name="Group 69"/>
          <p:cNvGrpSpPr/>
          <p:nvPr/>
        </p:nvGrpSpPr>
        <p:grpSpPr>
          <a:xfrm>
            <a:off x="5609168" y="1241145"/>
            <a:ext cx="948267" cy="3014133"/>
            <a:chOff x="4206876" y="1784124"/>
            <a:chExt cx="711200" cy="2260600"/>
          </a:xfrm>
          <a:effectLst>
            <a:outerShdw blurRad="63500" sx="102000" sy="102000" algn="ctr" rotWithShape="0">
              <a:prstClr val="black">
                <a:alpha val="40000"/>
              </a:prstClr>
            </a:outerShdw>
          </a:effectLst>
        </p:grpSpPr>
        <p:sp>
          <p:nvSpPr>
            <p:cNvPr id="9250" name="Freeform 34"/>
            <p:cNvSpPr>
              <a:spLocks/>
            </p:cNvSpPr>
            <p:nvPr/>
          </p:nvSpPr>
          <p:spPr bwMode="auto">
            <a:xfrm rot="5400000">
              <a:off x="3998913" y="3125562"/>
              <a:ext cx="1127125" cy="711200"/>
            </a:xfrm>
            <a:custGeom>
              <a:avLst/>
              <a:gdLst/>
              <a:ahLst/>
              <a:cxnLst>
                <a:cxn ang="0">
                  <a:pos x="0" y="448"/>
                </a:cxn>
                <a:cxn ang="0">
                  <a:pos x="0" y="0"/>
                </a:cxn>
                <a:cxn ang="0">
                  <a:pos x="710" y="78"/>
                </a:cxn>
                <a:cxn ang="0">
                  <a:pos x="710" y="369"/>
                </a:cxn>
                <a:cxn ang="0">
                  <a:pos x="0" y="448"/>
                </a:cxn>
              </a:cxnLst>
              <a:rect l="0" t="0" r="r" b="b"/>
              <a:pathLst>
                <a:path w="710" h="448">
                  <a:moveTo>
                    <a:pt x="0" y="448"/>
                  </a:moveTo>
                  <a:lnTo>
                    <a:pt x="0" y="0"/>
                  </a:lnTo>
                  <a:lnTo>
                    <a:pt x="710" y="78"/>
                  </a:lnTo>
                  <a:lnTo>
                    <a:pt x="710" y="369"/>
                  </a:lnTo>
                  <a:lnTo>
                    <a:pt x="0" y="448"/>
                  </a:lnTo>
                  <a:close/>
                </a:path>
              </a:pathLst>
            </a:custGeom>
            <a:solidFill>
              <a:schemeClr val="accent3">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51" name="Freeform 35"/>
            <p:cNvSpPr>
              <a:spLocks/>
            </p:cNvSpPr>
            <p:nvPr/>
          </p:nvSpPr>
          <p:spPr bwMode="auto">
            <a:xfrm rot="5400000">
              <a:off x="3995738" y="1995262"/>
              <a:ext cx="1133475" cy="711200"/>
            </a:xfrm>
            <a:custGeom>
              <a:avLst/>
              <a:gdLst/>
              <a:ahLst/>
              <a:cxnLst>
                <a:cxn ang="0">
                  <a:pos x="714" y="0"/>
                </a:cxn>
                <a:cxn ang="0">
                  <a:pos x="714" y="448"/>
                </a:cxn>
                <a:cxn ang="0">
                  <a:pos x="0" y="369"/>
                </a:cxn>
                <a:cxn ang="0">
                  <a:pos x="0" y="83"/>
                </a:cxn>
                <a:cxn ang="0">
                  <a:pos x="714" y="0"/>
                </a:cxn>
              </a:cxnLst>
              <a:rect l="0" t="0" r="r" b="b"/>
              <a:pathLst>
                <a:path w="714" h="448">
                  <a:moveTo>
                    <a:pt x="714" y="0"/>
                  </a:moveTo>
                  <a:lnTo>
                    <a:pt x="714" y="448"/>
                  </a:lnTo>
                  <a:lnTo>
                    <a:pt x="0" y="369"/>
                  </a:lnTo>
                  <a:lnTo>
                    <a:pt x="0" y="83"/>
                  </a:lnTo>
                  <a:lnTo>
                    <a:pt x="714"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59" name="Group 81"/>
          <p:cNvGrpSpPr/>
          <p:nvPr/>
        </p:nvGrpSpPr>
        <p:grpSpPr>
          <a:xfrm flipH="1" flipV="1">
            <a:off x="7258012" y="3897013"/>
            <a:ext cx="1461718" cy="995810"/>
            <a:chOff x="3376482" y="1459073"/>
            <a:chExt cx="455253" cy="221445"/>
          </a:xfrm>
        </p:grpSpPr>
        <p:cxnSp>
          <p:nvCxnSpPr>
            <p:cNvPr id="60" name="Straight Connector 59"/>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9136910" y="1409870"/>
            <a:ext cx="2623176" cy="1578548"/>
            <a:chOff x="1862819" y="2919888"/>
            <a:chExt cx="4564985" cy="830803"/>
          </a:xfrm>
        </p:grpSpPr>
        <p:sp>
          <p:nvSpPr>
            <p:cNvPr id="54" name="Text Box 10"/>
            <p:cNvSpPr txBox="1">
              <a:spLocks noChangeArrowheads="1"/>
            </p:cNvSpPr>
            <p:nvPr/>
          </p:nvSpPr>
          <p:spPr bwMode="auto">
            <a:xfrm>
              <a:off x="1862819" y="3491514"/>
              <a:ext cx="4564985" cy="259177"/>
            </a:xfrm>
            <a:prstGeom prst="rect">
              <a:avLst/>
            </a:prstGeom>
            <a:noFill/>
            <a:ln w="9525">
              <a:noFill/>
              <a:miter lim="800000"/>
              <a:headEnd/>
              <a:tailEnd/>
            </a:ln>
          </p:spPr>
          <p:txBody>
            <a:bodyPr wrap="square" lIns="60960" tIns="30480" rIns="60960" bIns="30480">
              <a:spAutoFit/>
            </a:bodyPr>
            <a:lstStyle/>
            <a:p>
              <a:pPr marL="285750" indent="-285750">
                <a:buFontTx/>
                <a:buChar char="-"/>
              </a:pPr>
              <a:r>
                <a:rPr lang="sr-Latn-ME" sz="1400" dirty="0">
                  <a:solidFill>
                    <a:schemeClr val="bg1">
                      <a:lumMod val="95000"/>
                    </a:schemeClr>
                  </a:solidFill>
                  <a:latin typeface="Candara" panose="020E0502030303020204" pitchFamily="34" charset="0"/>
                </a:rPr>
                <a:t>Menjanje API ključa</a:t>
              </a:r>
            </a:p>
            <a:p>
              <a:pPr marL="285750" indent="-285750">
                <a:buFontTx/>
                <a:buChar char="-"/>
              </a:pPr>
              <a:r>
                <a:rPr lang="sr-Latn-ME" sz="1400" dirty="0">
                  <a:solidFill>
                    <a:schemeClr val="bg1">
                      <a:lumMod val="95000"/>
                    </a:schemeClr>
                  </a:solidFill>
                  <a:latin typeface="Candara" panose="020E0502030303020204" pitchFamily="34" charset="0"/>
                </a:rPr>
                <a:t>„Čišćenje“ baze</a:t>
              </a:r>
              <a:endParaRPr lang="en-US" sz="1400" dirty="0">
                <a:solidFill>
                  <a:schemeClr val="bg1">
                    <a:lumMod val="95000"/>
                  </a:schemeClr>
                </a:solidFill>
                <a:latin typeface="Candara" panose="020E0502030303020204" pitchFamily="34" charset="0"/>
              </a:endParaRPr>
            </a:p>
          </p:txBody>
        </p:sp>
        <p:sp>
          <p:nvSpPr>
            <p:cNvPr id="55" name="Rectangle 54"/>
            <p:cNvSpPr/>
            <p:nvPr/>
          </p:nvSpPr>
          <p:spPr>
            <a:xfrm>
              <a:off x="1942961" y="2919888"/>
              <a:ext cx="3182571" cy="554511"/>
            </a:xfrm>
            <a:prstGeom prst="rect">
              <a:avLst/>
            </a:prstGeom>
            <a:solidFill>
              <a:srgbClr val="333E50"/>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sr-Latn-ME" b="1" dirty="0">
                  <a:solidFill>
                    <a:schemeClr val="bg1"/>
                  </a:solidFill>
                  <a:latin typeface="Candara" panose="020E0502030303020204" pitchFamily="34" charset="0"/>
                  <a:ea typeface="Open Sans" pitchFamily="34" charset="0"/>
                  <a:cs typeface="Open Sans" pitchFamily="34" charset="0"/>
                </a:rPr>
                <a:t>Osveyavanje informacija na sajtu</a:t>
              </a:r>
              <a:endParaRPr lang="en-US" b="1" dirty="0">
                <a:solidFill>
                  <a:schemeClr val="bg1"/>
                </a:solidFill>
                <a:latin typeface="Candara" panose="020E0502030303020204" pitchFamily="34" charset="0"/>
                <a:ea typeface="Open Sans" pitchFamily="34" charset="0"/>
                <a:cs typeface="Open Sans" pitchFamily="34" charset="0"/>
              </a:endParaRPr>
            </a:p>
          </p:txBody>
        </p:sp>
      </p:grpSp>
      <p:grpSp>
        <p:nvGrpSpPr>
          <p:cNvPr id="62" name="Group 61"/>
          <p:cNvGrpSpPr/>
          <p:nvPr/>
        </p:nvGrpSpPr>
        <p:grpSpPr>
          <a:xfrm>
            <a:off x="646910" y="1854046"/>
            <a:ext cx="2623176" cy="1742035"/>
            <a:chOff x="1879600" y="3003065"/>
            <a:chExt cx="4564985" cy="1046188"/>
          </a:xfrm>
        </p:grpSpPr>
        <p:sp>
          <p:nvSpPr>
            <p:cNvPr id="63" name="Text Box 10"/>
            <p:cNvSpPr txBox="1">
              <a:spLocks noChangeArrowheads="1"/>
            </p:cNvSpPr>
            <p:nvPr/>
          </p:nvSpPr>
          <p:spPr bwMode="auto">
            <a:xfrm>
              <a:off x="1879600" y="3365357"/>
              <a:ext cx="4564985" cy="683896"/>
            </a:xfrm>
            <a:prstGeom prst="rect">
              <a:avLst/>
            </a:prstGeom>
            <a:noFill/>
            <a:ln w="9525">
              <a:noFill/>
              <a:miter lim="800000"/>
              <a:headEnd/>
              <a:tailEnd/>
            </a:ln>
          </p:spPr>
          <p:txBody>
            <a:bodyPr wrap="square" lIns="60960" tIns="30480" rIns="60960" bIns="30480">
              <a:spAutoFit/>
            </a:bodyPr>
            <a:lstStyle/>
            <a:p>
              <a:endParaRPr lang="sr-Latn-ME" sz="1400" dirty="0">
                <a:solidFill>
                  <a:schemeClr val="bg1">
                    <a:lumMod val="95000"/>
                  </a:schemeClr>
                </a:solidFill>
                <a:latin typeface="Candara" panose="020E0502030303020204" pitchFamily="34" charset="0"/>
              </a:endParaRPr>
            </a:p>
            <a:p>
              <a:pPr marL="285750" indent="-285750">
                <a:buFontTx/>
                <a:buChar char="-"/>
              </a:pPr>
              <a:r>
                <a:rPr lang="sr-Latn-ME" sz="1400" dirty="0">
                  <a:solidFill>
                    <a:schemeClr val="bg1">
                      <a:lumMod val="95000"/>
                    </a:schemeClr>
                  </a:solidFill>
                  <a:latin typeface="Candara" panose="020E0502030303020204" pitchFamily="34" charset="0"/>
                </a:rPr>
                <a:t>Registrovanje</a:t>
              </a:r>
            </a:p>
            <a:p>
              <a:pPr marL="285750" indent="-285750">
                <a:buFontTx/>
                <a:buChar char="-"/>
              </a:pPr>
              <a:r>
                <a:rPr lang="sr-Latn-ME" sz="1400" dirty="0">
                  <a:solidFill>
                    <a:schemeClr val="bg1">
                      <a:lumMod val="95000"/>
                    </a:schemeClr>
                  </a:solidFill>
                  <a:latin typeface="Candara" panose="020E0502030303020204" pitchFamily="34" charset="0"/>
                </a:rPr>
                <a:t>Prijavljivanje</a:t>
              </a:r>
            </a:p>
            <a:p>
              <a:pPr marL="285750" indent="-285750">
                <a:buFontTx/>
                <a:buChar char="-"/>
              </a:pPr>
              <a:r>
                <a:rPr lang="sr-Latn-ME" sz="1400" dirty="0">
                  <a:solidFill>
                    <a:schemeClr val="bg1">
                      <a:lumMod val="95000"/>
                    </a:schemeClr>
                  </a:solidFill>
                  <a:latin typeface="Candara" panose="020E0502030303020204" pitchFamily="34" charset="0"/>
                </a:rPr>
                <a:t>Manipulacija moderatorima</a:t>
              </a:r>
            </a:p>
            <a:p>
              <a:pPr marL="285750" indent="-285750">
                <a:buFontTx/>
                <a:buChar char="-"/>
              </a:pPr>
              <a:r>
                <a:rPr lang="sr-Latn-ME" sz="1400" dirty="0">
                  <a:solidFill>
                    <a:schemeClr val="bg1">
                      <a:lumMod val="95000"/>
                    </a:schemeClr>
                  </a:solidFill>
                  <a:latin typeface="Candara" panose="020E0502030303020204" pitchFamily="34" charset="0"/>
                </a:rPr>
                <a:t>Odjavljivanje</a:t>
              </a:r>
              <a:endParaRPr lang="en-US" sz="1400" dirty="0">
                <a:solidFill>
                  <a:schemeClr val="bg1">
                    <a:lumMod val="95000"/>
                  </a:schemeClr>
                </a:solidFill>
                <a:latin typeface="Candara" panose="020E0502030303020204" pitchFamily="34" charset="0"/>
              </a:endParaRPr>
            </a:p>
          </p:txBody>
        </p:sp>
        <p:sp>
          <p:nvSpPr>
            <p:cNvPr id="64" name="Rectangle 63"/>
            <p:cNvSpPr/>
            <p:nvPr/>
          </p:nvSpPr>
          <p:spPr>
            <a:xfrm>
              <a:off x="1942961" y="3003065"/>
              <a:ext cx="3182571" cy="388157"/>
            </a:xfrm>
            <a:prstGeom prst="rect">
              <a:avLst/>
            </a:prstGeom>
            <a:solidFill>
              <a:srgbClr val="EF3425"/>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sr-Latn-ME" b="1" dirty="0">
                  <a:solidFill>
                    <a:schemeClr val="bg1"/>
                  </a:solidFill>
                  <a:latin typeface="Candara" panose="020E0502030303020204" pitchFamily="34" charset="0"/>
                  <a:ea typeface="Open Sans" pitchFamily="34" charset="0"/>
                  <a:cs typeface="Open Sans" pitchFamily="34" charset="0"/>
                </a:rPr>
                <a:t>Manipulacija korisnicima</a:t>
              </a:r>
              <a:endParaRPr lang="en-US" b="1" dirty="0">
                <a:solidFill>
                  <a:schemeClr val="bg1"/>
                </a:solidFill>
                <a:latin typeface="Candara" panose="020E0502030303020204" pitchFamily="34" charset="0"/>
                <a:ea typeface="Open Sans" pitchFamily="34" charset="0"/>
                <a:cs typeface="Open Sans" pitchFamily="34" charset="0"/>
              </a:endParaRPr>
            </a:p>
          </p:txBody>
        </p:sp>
      </p:grpSp>
      <p:grpSp>
        <p:nvGrpSpPr>
          <p:cNvPr id="65" name="Group 64"/>
          <p:cNvGrpSpPr/>
          <p:nvPr/>
        </p:nvGrpSpPr>
        <p:grpSpPr>
          <a:xfrm>
            <a:off x="5001540" y="4683368"/>
            <a:ext cx="2623176" cy="1587687"/>
            <a:chOff x="1879598" y="3003065"/>
            <a:chExt cx="4564985" cy="719937"/>
          </a:xfrm>
        </p:grpSpPr>
        <p:sp>
          <p:nvSpPr>
            <p:cNvPr id="66" name="Text Box 10"/>
            <p:cNvSpPr txBox="1">
              <a:spLocks noChangeArrowheads="1"/>
            </p:cNvSpPr>
            <p:nvPr/>
          </p:nvSpPr>
          <p:spPr bwMode="auto">
            <a:xfrm>
              <a:off x="1879598" y="3402011"/>
              <a:ext cx="4564985" cy="320991"/>
            </a:xfrm>
            <a:prstGeom prst="rect">
              <a:avLst/>
            </a:prstGeom>
            <a:noFill/>
            <a:ln w="9525">
              <a:noFill/>
              <a:miter lim="800000"/>
              <a:headEnd/>
              <a:tailEnd/>
            </a:ln>
          </p:spPr>
          <p:txBody>
            <a:bodyPr wrap="square" lIns="60960" tIns="30480" rIns="60960" bIns="30480">
              <a:spAutoFit/>
            </a:bodyPr>
            <a:lstStyle/>
            <a:p>
              <a:pPr marL="285750" indent="-285750">
                <a:buFontTx/>
                <a:buChar char="-"/>
              </a:pPr>
              <a:r>
                <a:rPr lang="sr-Latn-ME" sz="1400" dirty="0">
                  <a:solidFill>
                    <a:schemeClr val="bg1">
                      <a:lumMod val="95000"/>
                    </a:schemeClr>
                  </a:solidFill>
                  <a:latin typeface="Candara" panose="020E0502030303020204" pitchFamily="34" charset="0"/>
                </a:rPr>
                <a:t>Pregled najigranijih heroja</a:t>
              </a:r>
            </a:p>
            <a:p>
              <a:pPr marL="285750" indent="-285750">
                <a:buFontTx/>
                <a:buChar char="-"/>
              </a:pPr>
              <a:r>
                <a:rPr lang="sr-Latn-ME" sz="1400" dirty="0">
                  <a:solidFill>
                    <a:schemeClr val="bg1">
                      <a:lumMod val="95000"/>
                    </a:schemeClr>
                  </a:solidFill>
                  <a:latin typeface="Candara" panose="020E0502030303020204" pitchFamily="34" charset="0"/>
                </a:rPr>
                <a:t>Pregled istorije mečeva</a:t>
              </a:r>
            </a:p>
            <a:p>
              <a:pPr marL="285750" indent="-285750">
                <a:buFontTx/>
                <a:buChar char="-"/>
              </a:pPr>
              <a:r>
                <a:rPr lang="sr-Latn-ME" sz="1400" dirty="0">
                  <a:solidFill>
                    <a:schemeClr val="bg1">
                      <a:lumMod val="95000"/>
                    </a:schemeClr>
                  </a:solidFill>
                  <a:latin typeface="Candara" panose="020E0502030303020204" pitchFamily="34" charset="0"/>
                </a:rPr>
                <a:t>Pregled mečeva uživo</a:t>
              </a:r>
              <a:endParaRPr lang="en-US" sz="1400" dirty="0">
                <a:solidFill>
                  <a:schemeClr val="bg1">
                    <a:lumMod val="95000"/>
                  </a:schemeClr>
                </a:solidFill>
                <a:latin typeface="Candara" panose="020E0502030303020204" pitchFamily="34" charset="0"/>
              </a:endParaRPr>
            </a:p>
          </p:txBody>
        </p:sp>
        <p:sp>
          <p:nvSpPr>
            <p:cNvPr id="67" name="Rectangle 66"/>
            <p:cNvSpPr/>
            <p:nvPr/>
          </p:nvSpPr>
          <p:spPr>
            <a:xfrm>
              <a:off x="1942961" y="3003065"/>
              <a:ext cx="3182571" cy="388157"/>
            </a:xfrm>
            <a:prstGeom prst="rect">
              <a:avLst/>
            </a:prstGeom>
            <a:solidFill>
              <a:srgbClr val="BFBFBF"/>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sr-Latn-ME" b="1" dirty="0">
                  <a:solidFill>
                    <a:schemeClr val="bg1"/>
                  </a:solidFill>
                  <a:latin typeface="Candara" panose="020E0502030303020204" pitchFamily="34" charset="0"/>
                  <a:ea typeface="Open Sans" pitchFamily="34" charset="0"/>
                  <a:cs typeface="Open Sans" pitchFamily="34" charset="0"/>
                </a:rPr>
                <a:t>Informacije o korisnicima</a:t>
              </a:r>
              <a:endParaRPr lang="en-US" b="1" dirty="0">
                <a:solidFill>
                  <a:schemeClr val="bg1"/>
                </a:solidFill>
                <a:latin typeface="Candara" panose="020E0502030303020204" pitchFamily="34" charset="0"/>
                <a:ea typeface="Open Sans" pitchFamily="34" charset="0"/>
                <a:cs typeface="Open Sans" pitchFamily="34" charset="0"/>
              </a:endParaRPr>
            </a:p>
          </p:txBody>
        </p:sp>
      </p:grpSp>
      <p:grpSp>
        <p:nvGrpSpPr>
          <p:cNvPr id="73" name="Group 72"/>
          <p:cNvGrpSpPr/>
          <p:nvPr/>
        </p:nvGrpSpPr>
        <p:grpSpPr>
          <a:xfrm>
            <a:off x="8893316" y="4482794"/>
            <a:ext cx="2623176" cy="1593764"/>
            <a:chOff x="1942961" y="3003065"/>
            <a:chExt cx="4564985" cy="797421"/>
          </a:xfrm>
        </p:grpSpPr>
        <p:sp>
          <p:nvSpPr>
            <p:cNvPr id="74" name="Text Box 10"/>
            <p:cNvSpPr txBox="1">
              <a:spLocks noChangeArrowheads="1"/>
            </p:cNvSpPr>
            <p:nvPr/>
          </p:nvSpPr>
          <p:spPr bwMode="auto">
            <a:xfrm>
              <a:off x="1942961" y="3446304"/>
              <a:ext cx="4564985" cy="354182"/>
            </a:xfrm>
            <a:prstGeom prst="rect">
              <a:avLst/>
            </a:prstGeom>
            <a:noFill/>
            <a:ln w="9525">
              <a:noFill/>
              <a:miter lim="800000"/>
              <a:headEnd/>
              <a:tailEnd/>
            </a:ln>
          </p:spPr>
          <p:txBody>
            <a:bodyPr wrap="square" lIns="60960" tIns="30480" rIns="60960" bIns="30480">
              <a:spAutoFit/>
            </a:bodyPr>
            <a:lstStyle/>
            <a:p>
              <a:pPr marL="285750" indent="-285750">
                <a:buFontTx/>
                <a:buChar char="-"/>
              </a:pPr>
              <a:r>
                <a:rPr lang="sr-Latn-ME" sz="1400" dirty="0">
                  <a:solidFill>
                    <a:schemeClr val="bg1">
                      <a:lumMod val="95000"/>
                    </a:schemeClr>
                  </a:solidFill>
                  <a:latin typeface="Candara" panose="020E0502030303020204" pitchFamily="34" charset="0"/>
                </a:rPr>
                <a:t>Dodavanje i brisanje izazova</a:t>
              </a:r>
            </a:p>
            <a:p>
              <a:pPr marL="285750" indent="-285750">
                <a:buFontTx/>
                <a:buChar char="-"/>
              </a:pPr>
              <a:r>
                <a:rPr lang="sr-Latn-ME" sz="1400" dirty="0">
                  <a:solidFill>
                    <a:schemeClr val="bg1">
                      <a:lumMod val="95000"/>
                    </a:schemeClr>
                  </a:solidFill>
                  <a:latin typeface="Candara" panose="020E0502030303020204" pitchFamily="34" charset="0"/>
                </a:rPr>
                <a:t>Pregled da li su izazovi izvršeni</a:t>
              </a:r>
              <a:endParaRPr lang="en-US" sz="1400" dirty="0">
                <a:solidFill>
                  <a:schemeClr val="bg1">
                    <a:lumMod val="95000"/>
                  </a:schemeClr>
                </a:solidFill>
                <a:latin typeface="Candara" panose="020E0502030303020204" pitchFamily="34" charset="0"/>
              </a:endParaRPr>
            </a:p>
          </p:txBody>
        </p:sp>
        <p:sp>
          <p:nvSpPr>
            <p:cNvPr id="75" name="Rectangle 74"/>
            <p:cNvSpPr/>
            <p:nvPr/>
          </p:nvSpPr>
          <p:spPr>
            <a:xfrm>
              <a:off x="1942961" y="3003065"/>
              <a:ext cx="3182571" cy="388157"/>
            </a:xfrm>
            <a:prstGeom prst="rect">
              <a:avLst/>
            </a:prstGeom>
            <a:solidFill>
              <a:srgbClr val="44546B"/>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sr-Latn-ME" b="1" dirty="0">
                  <a:solidFill>
                    <a:schemeClr val="bg1"/>
                  </a:solidFill>
                  <a:latin typeface="Candara" panose="020E0502030303020204" pitchFamily="34" charset="0"/>
                  <a:ea typeface="Open Sans" pitchFamily="34" charset="0"/>
                  <a:cs typeface="Open Sans" pitchFamily="34" charset="0"/>
                </a:rPr>
                <a:t>Manipulacija izazovima</a:t>
              </a:r>
              <a:endParaRPr lang="en-US" b="1" dirty="0">
                <a:solidFill>
                  <a:schemeClr val="bg1"/>
                </a:solidFill>
                <a:latin typeface="Candara" panose="020E0502030303020204" pitchFamily="34" charset="0"/>
                <a:ea typeface="Open Sans" pitchFamily="34" charset="0"/>
                <a:cs typeface="Open Sans" pitchFamily="34" charset="0"/>
              </a:endParaRPr>
            </a:p>
          </p:txBody>
        </p:sp>
      </p:grpSp>
      <p:grpSp>
        <p:nvGrpSpPr>
          <p:cNvPr id="76" name="Group 75"/>
          <p:cNvGrpSpPr/>
          <p:nvPr/>
        </p:nvGrpSpPr>
        <p:grpSpPr>
          <a:xfrm>
            <a:off x="360314" y="4355975"/>
            <a:ext cx="2623176" cy="1760862"/>
            <a:chOff x="560547" y="2919890"/>
            <a:chExt cx="4564985" cy="927292"/>
          </a:xfrm>
        </p:grpSpPr>
        <p:sp>
          <p:nvSpPr>
            <p:cNvPr id="77" name="Text Box 10"/>
            <p:cNvSpPr txBox="1">
              <a:spLocks noChangeArrowheads="1"/>
            </p:cNvSpPr>
            <p:nvPr/>
          </p:nvSpPr>
          <p:spPr bwMode="auto">
            <a:xfrm>
              <a:off x="560547" y="3474400"/>
              <a:ext cx="4564985" cy="372782"/>
            </a:xfrm>
            <a:prstGeom prst="rect">
              <a:avLst/>
            </a:prstGeom>
            <a:noFill/>
            <a:ln w="9525">
              <a:noFill/>
              <a:miter lim="800000"/>
              <a:headEnd/>
              <a:tailEnd/>
            </a:ln>
          </p:spPr>
          <p:txBody>
            <a:bodyPr wrap="square" lIns="60960" tIns="30480" rIns="60960" bIns="30480">
              <a:spAutoFit/>
            </a:bodyPr>
            <a:lstStyle/>
            <a:p>
              <a:endParaRPr lang="sr-Latn-ME" sz="1400" dirty="0">
                <a:solidFill>
                  <a:schemeClr val="bg1">
                    <a:lumMod val="95000"/>
                  </a:schemeClr>
                </a:solidFill>
                <a:latin typeface="Candara" panose="020E0502030303020204" pitchFamily="34" charset="0"/>
              </a:endParaRPr>
            </a:p>
            <a:p>
              <a:r>
                <a:rPr lang="sr-Latn-ME" sz="1400" dirty="0">
                  <a:solidFill>
                    <a:schemeClr val="bg1">
                      <a:lumMod val="95000"/>
                    </a:schemeClr>
                  </a:solidFill>
                  <a:latin typeface="Candara" panose="020E0502030303020204" pitchFamily="34" charset="0"/>
                </a:rPr>
                <a:t> - Pregled informacija o herojima</a:t>
              </a:r>
            </a:p>
            <a:p>
              <a:r>
                <a:rPr lang="sr-Latn-ME" sz="1400" dirty="0">
                  <a:solidFill>
                    <a:schemeClr val="bg1">
                      <a:lumMod val="95000"/>
                    </a:schemeClr>
                  </a:solidFill>
                  <a:latin typeface="Candara" panose="020E0502030303020204" pitchFamily="34" charset="0"/>
                </a:rPr>
                <a:t>- Pregled informacija o itemima</a:t>
              </a:r>
              <a:endParaRPr lang="en-US" sz="1400" dirty="0">
                <a:solidFill>
                  <a:schemeClr val="bg1">
                    <a:lumMod val="95000"/>
                  </a:schemeClr>
                </a:solidFill>
                <a:latin typeface="Candara" panose="020E0502030303020204" pitchFamily="34" charset="0"/>
              </a:endParaRPr>
            </a:p>
          </p:txBody>
        </p:sp>
        <p:sp>
          <p:nvSpPr>
            <p:cNvPr id="78" name="Rectangle 77"/>
            <p:cNvSpPr/>
            <p:nvPr/>
          </p:nvSpPr>
          <p:spPr>
            <a:xfrm>
              <a:off x="560547" y="2919890"/>
              <a:ext cx="4564985" cy="554510"/>
            </a:xfrm>
            <a:prstGeom prst="rect">
              <a:avLst/>
            </a:prstGeom>
            <a:solidFill>
              <a:srgbClr val="8397B1"/>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sr-Latn-ME" b="1" dirty="0">
                  <a:solidFill>
                    <a:schemeClr val="bg1"/>
                  </a:solidFill>
                  <a:latin typeface="Candara" panose="020E0502030303020204" pitchFamily="34" charset="0"/>
                  <a:ea typeface="Open Sans" pitchFamily="34" charset="0"/>
                  <a:cs typeface="Open Sans" pitchFamily="34" charset="0"/>
                </a:rPr>
                <a:t>Pregled informacija o herojima i item-ima sa drugih sajtova</a:t>
              </a:r>
              <a:endParaRPr lang="en-US" b="1" dirty="0">
                <a:solidFill>
                  <a:schemeClr val="bg1"/>
                </a:solidFill>
                <a:latin typeface="Candara" panose="020E0502030303020204" pitchFamily="34" charset="0"/>
                <a:ea typeface="Open Sans" pitchFamily="34" charset="0"/>
                <a:cs typeface="Open Sans" pitchFamily="34" charset="0"/>
              </a:endParaRPr>
            </a:p>
          </p:txBody>
        </p:sp>
      </p:grpSp>
      <p:grpSp>
        <p:nvGrpSpPr>
          <p:cNvPr id="79" name="Group 81"/>
          <p:cNvGrpSpPr/>
          <p:nvPr/>
        </p:nvGrpSpPr>
        <p:grpSpPr>
          <a:xfrm rot="8196604" flipH="1" flipV="1">
            <a:off x="8183709" y="1645999"/>
            <a:ext cx="724076" cy="635278"/>
            <a:chOff x="3376482" y="1459073"/>
            <a:chExt cx="455253" cy="221445"/>
          </a:xfrm>
        </p:grpSpPr>
        <p:cxnSp>
          <p:nvCxnSpPr>
            <p:cNvPr id="80" name="Straight Connector 79"/>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5" name="Group 81"/>
          <p:cNvGrpSpPr/>
          <p:nvPr/>
        </p:nvGrpSpPr>
        <p:grpSpPr>
          <a:xfrm flipV="1">
            <a:off x="3145508" y="3897013"/>
            <a:ext cx="1770095" cy="995810"/>
            <a:chOff x="3280437" y="1459073"/>
            <a:chExt cx="551298" cy="221445"/>
          </a:xfrm>
        </p:grpSpPr>
        <p:cxnSp>
          <p:nvCxnSpPr>
            <p:cNvPr id="86" name="Straight Connector 85"/>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3280437" y="1459073"/>
              <a:ext cx="31327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Group 81"/>
          <p:cNvGrpSpPr/>
          <p:nvPr/>
        </p:nvGrpSpPr>
        <p:grpSpPr>
          <a:xfrm rot="13403396" flipV="1">
            <a:off x="3008213" y="1570056"/>
            <a:ext cx="806411" cy="1097276"/>
            <a:chOff x="3376482" y="1457904"/>
            <a:chExt cx="507024" cy="382489"/>
          </a:xfrm>
        </p:grpSpPr>
        <p:cxnSp>
          <p:nvCxnSpPr>
            <p:cNvPr id="89" name="Straight Connector 88"/>
            <p:cNvCxnSpPr/>
            <p:nvPr/>
          </p:nvCxnSpPr>
          <p:spPr>
            <a:xfrm flipH="1" flipV="1">
              <a:off x="3596048" y="1457904"/>
              <a:ext cx="287458" cy="382489"/>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91" name="Straight Connector 90"/>
          <p:cNvCxnSpPr/>
          <p:nvPr/>
        </p:nvCxnSpPr>
        <p:spPr>
          <a:xfrm rot="5400000" flipH="1">
            <a:off x="5871634" y="4531725"/>
            <a:ext cx="36576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93724" y="106878"/>
            <a:ext cx="8238809" cy="1446550"/>
          </a:xfrm>
          <a:prstGeom prst="rect">
            <a:avLst/>
          </a:prstGeom>
          <a:noFill/>
        </p:spPr>
        <p:txBody>
          <a:bodyPr wrap="square" rtlCol="0">
            <a:spAutoFit/>
          </a:bodyPr>
          <a:lstStyle/>
          <a:p>
            <a:pPr algn="ctr"/>
            <a:r>
              <a:rPr lang="sr-Latn-ME" sz="4400" b="1" dirty="0">
                <a:solidFill>
                  <a:schemeClr val="bg1"/>
                </a:solidFill>
                <a:latin typeface="Candara" panose="020E0502030303020204" pitchFamily="34" charset="0"/>
              </a:rPr>
              <a:t>Pisanje SSU i prototipa aplikacije</a:t>
            </a:r>
            <a:endParaRPr lang="en-US" sz="4400" b="1" dirty="0">
              <a:solidFill>
                <a:schemeClr val="bg1"/>
              </a:solidFill>
              <a:latin typeface="Candara" panose="020E0502030303020204" pitchFamily="34" charset="0"/>
            </a:endParaRPr>
          </a:p>
        </p:txBody>
      </p:sp>
      <p:pic>
        <p:nvPicPr>
          <p:cNvPr id="52" name="Picture 51">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180054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wipe(up)">
                                      <p:cBhvr>
                                        <p:cTn id="12" dur="500"/>
                                        <p:tgtEl>
                                          <p:spTgt spid="91"/>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1000"/>
                                        <p:tgtEl>
                                          <p:spTgt spid="65"/>
                                        </p:tgtEl>
                                      </p:cBhvr>
                                    </p:animEffect>
                                    <p:anim calcmode="lin" valueType="num">
                                      <p:cBhvr>
                                        <p:cTn id="17" dur="1000" fill="hold"/>
                                        <p:tgtEl>
                                          <p:spTgt spid="65"/>
                                        </p:tgtEl>
                                        <p:attrNameLst>
                                          <p:attrName>ppt_x</p:attrName>
                                        </p:attrNameLst>
                                      </p:cBhvr>
                                      <p:tavLst>
                                        <p:tav tm="0">
                                          <p:val>
                                            <p:strVal val="#ppt_x"/>
                                          </p:val>
                                        </p:tav>
                                        <p:tav tm="100000">
                                          <p:val>
                                            <p:strVal val="#ppt_x"/>
                                          </p:val>
                                        </p:tav>
                                      </p:tavLst>
                                    </p:anim>
                                    <p:anim calcmode="lin" valueType="num">
                                      <p:cBhvr>
                                        <p:cTn id="18" dur="1000" fill="hold"/>
                                        <p:tgtEl>
                                          <p:spTgt spid="65"/>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 presetClass="entr" presetSubtype="8" accel="50000" decel="50000" fill="hold" nodeType="afterEffect">
                                  <p:stCondLst>
                                    <p:cond delay="0"/>
                                  </p:stCondLst>
                                  <p:childTnLst>
                                    <p:set>
                                      <p:cBhvr>
                                        <p:cTn id="21" dur="1" fill="hold">
                                          <p:stCondLst>
                                            <p:cond delay="0"/>
                                          </p:stCondLst>
                                        </p:cTn>
                                        <p:tgtEl>
                                          <p:spTgt spid="69"/>
                                        </p:tgtEl>
                                        <p:attrNameLst>
                                          <p:attrName>style.visibility</p:attrName>
                                        </p:attrNameLst>
                                      </p:cBhvr>
                                      <p:to>
                                        <p:strVal val="visible"/>
                                      </p:to>
                                    </p:set>
                                    <p:anim calcmode="lin" valueType="num">
                                      <p:cBhvr additive="base">
                                        <p:cTn id="22" dur="500" fill="hold"/>
                                        <p:tgtEl>
                                          <p:spTgt spid="69"/>
                                        </p:tgtEl>
                                        <p:attrNameLst>
                                          <p:attrName>ppt_x</p:attrName>
                                        </p:attrNameLst>
                                      </p:cBhvr>
                                      <p:tavLst>
                                        <p:tav tm="0">
                                          <p:val>
                                            <p:strVal val="0-#ppt_w/2"/>
                                          </p:val>
                                        </p:tav>
                                        <p:tav tm="100000">
                                          <p:val>
                                            <p:strVal val="#ppt_x"/>
                                          </p:val>
                                        </p:tav>
                                      </p:tavLst>
                                    </p:anim>
                                    <p:anim calcmode="lin" valueType="num">
                                      <p:cBhvr additive="base">
                                        <p:cTn id="23" dur="500" fill="hold"/>
                                        <p:tgtEl>
                                          <p:spTgt spid="69"/>
                                        </p:tgtEl>
                                        <p:attrNameLst>
                                          <p:attrName>ppt_y</p:attrName>
                                        </p:attrNameLst>
                                      </p:cBhvr>
                                      <p:tavLst>
                                        <p:tav tm="0">
                                          <p:val>
                                            <p:strVal val="#ppt_y"/>
                                          </p:val>
                                        </p:tav>
                                        <p:tav tm="100000">
                                          <p:val>
                                            <p:strVal val="#ppt_y"/>
                                          </p:val>
                                        </p:tav>
                                      </p:tavLst>
                                    </p:anim>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wipe(right)">
                                      <p:cBhvr>
                                        <p:cTn id="27" dur="500"/>
                                        <p:tgtEl>
                                          <p:spTgt spid="85"/>
                                        </p:tgtEl>
                                      </p:cBhvr>
                                    </p:animEffect>
                                  </p:childTnLst>
                                </p:cTn>
                              </p:par>
                            </p:childTnLst>
                          </p:cTn>
                        </p:par>
                        <p:par>
                          <p:cTn id="28" fill="hold">
                            <p:stCondLst>
                              <p:cond delay="3000"/>
                            </p:stCondLst>
                            <p:childTnLst>
                              <p:par>
                                <p:cTn id="29" presetID="42" presetClass="entr" presetSubtype="0" fill="hold" nodeType="after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1000"/>
                                        <p:tgtEl>
                                          <p:spTgt spid="76"/>
                                        </p:tgtEl>
                                      </p:cBhvr>
                                    </p:animEffect>
                                    <p:anim calcmode="lin" valueType="num">
                                      <p:cBhvr>
                                        <p:cTn id="32" dur="1000" fill="hold"/>
                                        <p:tgtEl>
                                          <p:spTgt spid="76"/>
                                        </p:tgtEl>
                                        <p:attrNameLst>
                                          <p:attrName>ppt_x</p:attrName>
                                        </p:attrNameLst>
                                      </p:cBhvr>
                                      <p:tavLst>
                                        <p:tav tm="0">
                                          <p:val>
                                            <p:strVal val="#ppt_x"/>
                                          </p:val>
                                        </p:tav>
                                        <p:tav tm="100000">
                                          <p:val>
                                            <p:strVal val="#ppt_x"/>
                                          </p:val>
                                        </p:tav>
                                      </p:tavLst>
                                    </p:anim>
                                    <p:anim calcmode="lin" valueType="num">
                                      <p:cBhvr>
                                        <p:cTn id="33" dur="1000" fill="hold"/>
                                        <p:tgtEl>
                                          <p:spTgt spid="76"/>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2" presetClass="entr" presetSubtype="2" accel="50000" decel="50000" fill="hold" nodeType="afterEffect">
                                  <p:stCondLst>
                                    <p:cond delay="0"/>
                                  </p:stCondLst>
                                  <p:childTnLst>
                                    <p:set>
                                      <p:cBhvr>
                                        <p:cTn id="36" dur="1" fill="hold">
                                          <p:stCondLst>
                                            <p:cond delay="0"/>
                                          </p:stCondLst>
                                        </p:cTn>
                                        <p:tgtEl>
                                          <p:spTgt spid="71"/>
                                        </p:tgtEl>
                                        <p:attrNameLst>
                                          <p:attrName>style.visibility</p:attrName>
                                        </p:attrNameLst>
                                      </p:cBhvr>
                                      <p:to>
                                        <p:strVal val="visible"/>
                                      </p:to>
                                    </p:set>
                                    <p:anim calcmode="lin" valueType="num">
                                      <p:cBhvr additive="base">
                                        <p:cTn id="37" dur="500" fill="hold"/>
                                        <p:tgtEl>
                                          <p:spTgt spid="71"/>
                                        </p:tgtEl>
                                        <p:attrNameLst>
                                          <p:attrName>ppt_x</p:attrName>
                                        </p:attrNameLst>
                                      </p:cBhvr>
                                      <p:tavLst>
                                        <p:tav tm="0">
                                          <p:val>
                                            <p:strVal val="1+#ppt_w/2"/>
                                          </p:val>
                                        </p:tav>
                                        <p:tav tm="100000">
                                          <p:val>
                                            <p:strVal val="#ppt_x"/>
                                          </p:val>
                                        </p:tav>
                                      </p:tavLst>
                                    </p:anim>
                                    <p:anim calcmode="lin" valueType="num">
                                      <p:cBhvr additive="base">
                                        <p:cTn id="38" dur="500" fill="hold"/>
                                        <p:tgtEl>
                                          <p:spTgt spid="71"/>
                                        </p:tgtEl>
                                        <p:attrNameLst>
                                          <p:attrName>ppt_y</p:attrName>
                                        </p:attrNameLst>
                                      </p:cBhvr>
                                      <p:tavLst>
                                        <p:tav tm="0">
                                          <p:val>
                                            <p:strVal val="#ppt_y"/>
                                          </p:val>
                                        </p:tav>
                                        <p:tav tm="100000">
                                          <p:val>
                                            <p:strVal val="#ppt_y"/>
                                          </p:val>
                                        </p:tav>
                                      </p:tavLst>
                                    </p:anim>
                                  </p:childTnLst>
                                </p:cTn>
                              </p:par>
                            </p:childTnLst>
                          </p:cTn>
                        </p:par>
                        <p:par>
                          <p:cTn id="39" fill="hold">
                            <p:stCondLst>
                              <p:cond delay="4500"/>
                            </p:stCondLst>
                            <p:childTnLst>
                              <p:par>
                                <p:cTn id="40" presetID="22" presetClass="entr" presetSubtype="8" fill="hold" nodeType="after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left)">
                                      <p:cBhvr>
                                        <p:cTn id="42" dur="500"/>
                                        <p:tgtEl>
                                          <p:spTgt spid="59"/>
                                        </p:tgtEl>
                                      </p:cBhvr>
                                    </p:animEffect>
                                  </p:childTnLst>
                                </p:cTn>
                              </p:par>
                            </p:childTnLst>
                          </p:cTn>
                        </p:par>
                        <p:par>
                          <p:cTn id="43" fill="hold">
                            <p:stCondLst>
                              <p:cond delay="5000"/>
                            </p:stCondLst>
                            <p:childTnLst>
                              <p:par>
                                <p:cTn id="44" presetID="42" presetClass="entr" presetSubtype="0" fill="hold" nodeType="after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1000"/>
                                        <p:tgtEl>
                                          <p:spTgt spid="73"/>
                                        </p:tgtEl>
                                      </p:cBhvr>
                                    </p:animEffect>
                                    <p:anim calcmode="lin" valueType="num">
                                      <p:cBhvr>
                                        <p:cTn id="47" dur="1000" fill="hold"/>
                                        <p:tgtEl>
                                          <p:spTgt spid="73"/>
                                        </p:tgtEl>
                                        <p:attrNameLst>
                                          <p:attrName>ppt_x</p:attrName>
                                        </p:attrNameLst>
                                      </p:cBhvr>
                                      <p:tavLst>
                                        <p:tav tm="0">
                                          <p:val>
                                            <p:strVal val="#ppt_x"/>
                                          </p:val>
                                        </p:tav>
                                        <p:tav tm="100000">
                                          <p:val>
                                            <p:strVal val="#ppt_x"/>
                                          </p:val>
                                        </p:tav>
                                      </p:tavLst>
                                    </p:anim>
                                    <p:anim calcmode="lin" valueType="num">
                                      <p:cBhvr>
                                        <p:cTn id="48" dur="1000" fill="hold"/>
                                        <p:tgtEl>
                                          <p:spTgt spid="73"/>
                                        </p:tgtEl>
                                        <p:attrNameLst>
                                          <p:attrName>ppt_y</p:attrName>
                                        </p:attrNameLst>
                                      </p:cBhvr>
                                      <p:tavLst>
                                        <p:tav tm="0">
                                          <p:val>
                                            <p:strVal val="#ppt_y+.1"/>
                                          </p:val>
                                        </p:tav>
                                        <p:tav tm="100000">
                                          <p:val>
                                            <p:strVal val="#ppt_y"/>
                                          </p:val>
                                        </p:tav>
                                      </p:tavLst>
                                    </p:anim>
                                  </p:childTnLst>
                                </p:cTn>
                              </p:par>
                            </p:childTnLst>
                          </p:cTn>
                        </p:par>
                        <p:par>
                          <p:cTn id="49" fill="hold">
                            <p:stCondLst>
                              <p:cond delay="6000"/>
                            </p:stCondLst>
                            <p:childTnLst>
                              <p:par>
                                <p:cTn id="50" presetID="2" presetClass="entr" presetSubtype="8" accel="50000" decel="50000" fill="hold" nodeType="afterEffect">
                                  <p:stCondLst>
                                    <p:cond delay="0"/>
                                  </p:stCondLst>
                                  <p:childTnLst>
                                    <p:set>
                                      <p:cBhvr>
                                        <p:cTn id="51" dur="1" fill="hold">
                                          <p:stCondLst>
                                            <p:cond delay="0"/>
                                          </p:stCondLst>
                                        </p:cTn>
                                        <p:tgtEl>
                                          <p:spTgt spid="68"/>
                                        </p:tgtEl>
                                        <p:attrNameLst>
                                          <p:attrName>style.visibility</p:attrName>
                                        </p:attrNameLst>
                                      </p:cBhvr>
                                      <p:to>
                                        <p:strVal val="visible"/>
                                      </p:to>
                                    </p:set>
                                    <p:anim calcmode="lin" valueType="num">
                                      <p:cBhvr additive="base">
                                        <p:cTn id="52" dur="500" fill="hold"/>
                                        <p:tgtEl>
                                          <p:spTgt spid="68"/>
                                        </p:tgtEl>
                                        <p:attrNameLst>
                                          <p:attrName>ppt_x</p:attrName>
                                        </p:attrNameLst>
                                      </p:cBhvr>
                                      <p:tavLst>
                                        <p:tav tm="0">
                                          <p:val>
                                            <p:strVal val="0-#ppt_w/2"/>
                                          </p:val>
                                        </p:tav>
                                        <p:tav tm="100000">
                                          <p:val>
                                            <p:strVal val="#ppt_x"/>
                                          </p:val>
                                        </p:tav>
                                      </p:tavLst>
                                    </p:anim>
                                    <p:anim calcmode="lin" valueType="num">
                                      <p:cBhvr additive="base">
                                        <p:cTn id="53" dur="500" fill="hold"/>
                                        <p:tgtEl>
                                          <p:spTgt spid="68"/>
                                        </p:tgtEl>
                                        <p:attrNameLst>
                                          <p:attrName>ppt_y</p:attrName>
                                        </p:attrNameLst>
                                      </p:cBhvr>
                                      <p:tavLst>
                                        <p:tav tm="0">
                                          <p:val>
                                            <p:strVal val="#ppt_y"/>
                                          </p:val>
                                        </p:tav>
                                        <p:tav tm="100000">
                                          <p:val>
                                            <p:strVal val="#ppt_y"/>
                                          </p:val>
                                        </p:tav>
                                      </p:tavLst>
                                    </p:anim>
                                  </p:childTnLst>
                                </p:cTn>
                              </p:par>
                            </p:childTnLst>
                          </p:cTn>
                        </p:par>
                        <p:par>
                          <p:cTn id="54" fill="hold">
                            <p:stCondLst>
                              <p:cond delay="6500"/>
                            </p:stCondLst>
                            <p:childTnLst>
                              <p:par>
                                <p:cTn id="55" presetID="22" presetClass="entr" presetSubtype="2" fill="hold" nodeType="afterEffect">
                                  <p:stCondLst>
                                    <p:cond delay="0"/>
                                  </p:stCondLst>
                                  <p:childTnLst>
                                    <p:set>
                                      <p:cBhvr>
                                        <p:cTn id="56" dur="1" fill="hold">
                                          <p:stCondLst>
                                            <p:cond delay="0"/>
                                          </p:stCondLst>
                                        </p:cTn>
                                        <p:tgtEl>
                                          <p:spTgt spid="88"/>
                                        </p:tgtEl>
                                        <p:attrNameLst>
                                          <p:attrName>style.visibility</p:attrName>
                                        </p:attrNameLst>
                                      </p:cBhvr>
                                      <p:to>
                                        <p:strVal val="visible"/>
                                      </p:to>
                                    </p:set>
                                    <p:animEffect transition="in" filter="wipe(right)">
                                      <p:cBhvr>
                                        <p:cTn id="57" dur="500"/>
                                        <p:tgtEl>
                                          <p:spTgt spid="88"/>
                                        </p:tgtEl>
                                      </p:cBhvr>
                                    </p:animEffect>
                                  </p:childTnLst>
                                </p:cTn>
                              </p:par>
                            </p:childTnLst>
                          </p:cTn>
                        </p:par>
                        <p:par>
                          <p:cTn id="58" fill="hold">
                            <p:stCondLst>
                              <p:cond delay="7000"/>
                            </p:stCondLst>
                            <p:childTnLst>
                              <p:par>
                                <p:cTn id="59" presetID="42" presetClass="entr" presetSubtype="0" fill="hold" nodeType="after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1000"/>
                                        <p:tgtEl>
                                          <p:spTgt spid="62"/>
                                        </p:tgtEl>
                                      </p:cBhvr>
                                    </p:animEffect>
                                    <p:anim calcmode="lin" valueType="num">
                                      <p:cBhvr>
                                        <p:cTn id="62" dur="1000" fill="hold"/>
                                        <p:tgtEl>
                                          <p:spTgt spid="62"/>
                                        </p:tgtEl>
                                        <p:attrNameLst>
                                          <p:attrName>ppt_x</p:attrName>
                                        </p:attrNameLst>
                                      </p:cBhvr>
                                      <p:tavLst>
                                        <p:tav tm="0">
                                          <p:val>
                                            <p:strVal val="#ppt_x"/>
                                          </p:val>
                                        </p:tav>
                                        <p:tav tm="100000">
                                          <p:val>
                                            <p:strVal val="#ppt_x"/>
                                          </p:val>
                                        </p:tav>
                                      </p:tavLst>
                                    </p:anim>
                                    <p:anim calcmode="lin" valueType="num">
                                      <p:cBhvr>
                                        <p:cTn id="63" dur="1000" fill="hold"/>
                                        <p:tgtEl>
                                          <p:spTgt spid="62"/>
                                        </p:tgtEl>
                                        <p:attrNameLst>
                                          <p:attrName>ppt_y</p:attrName>
                                        </p:attrNameLst>
                                      </p:cBhvr>
                                      <p:tavLst>
                                        <p:tav tm="0">
                                          <p:val>
                                            <p:strVal val="#ppt_y+.1"/>
                                          </p:val>
                                        </p:tav>
                                        <p:tav tm="100000">
                                          <p:val>
                                            <p:strVal val="#ppt_y"/>
                                          </p:val>
                                        </p:tav>
                                      </p:tavLst>
                                    </p:anim>
                                  </p:childTnLst>
                                </p:cTn>
                              </p:par>
                            </p:childTnLst>
                          </p:cTn>
                        </p:par>
                        <p:par>
                          <p:cTn id="64" fill="hold">
                            <p:stCondLst>
                              <p:cond delay="8000"/>
                            </p:stCondLst>
                            <p:childTnLst>
                              <p:par>
                                <p:cTn id="65" presetID="2" presetClass="entr" presetSubtype="2" accel="50000" decel="50000" fill="hold" nodeType="afterEffect">
                                  <p:stCondLst>
                                    <p:cond delay="0"/>
                                  </p:stCondLst>
                                  <p:childTnLst>
                                    <p:set>
                                      <p:cBhvr>
                                        <p:cTn id="66" dur="1" fill="hold">
                                          <p:stCondLst>
                                            <p:cond delay="0"/>
                                          </p:stCondLst>
                                        </p:cTn>
                                        <p:tgtEl>
                                          <p:spTgt spid="72"/>
                                        </p:tgtEl>
                                        <p:attrNameLst>
                                          <p:attrName>style.visibility</p:attrName>
                                        </p:attrNameLst>
                                      </p:cBhvr>
                                      <p:to>
                                        <p:strVal val="visible"/>
                                      </p:to>
                                    </p:set>
                                    <p:anim calcmode="lin" valueType="num">
                                      <p:cBhvr additive="base">
                                        <p:cTn id="67" dur="500" fill="hold"/>
                                        <p:tgtEl>
                                          <p:spTgt spid="72"/>
                                        </p:tgtEl>
                                        <p:attrNameLst>
                                          <p:attrName>ppt_x</p:attrName>
                                        </p:attrNameLst>
                                      </p:cBhvr>
                                      <p:tavLst>
                                        <p:tav tm="0">
                                          <p:val>
                                            <p:strVal val="1+#ppt_w/2"/>
                                          </p:val>
                                        </p:tav>
                                        <p:tav tm="100000">
                                          <p:val>
                                            <p:strVal val="#ppt_x"/>
                                          </p:val>
                                        </p:tav>
                                      </p:tavLst>
                                    </p:anim>
                                    <p:anim calcmode="lin" valueType="num">
                                      <p:cBhvr additive="base">
                                        <p:cTn id="68" dur="500" fill="hold"/>
                                        <p:tgtEl>
                                          <p:spTgt spid="72"/>
                                        </p:tgtEl>
                                        <p:attrNameLst>
                                          <p:attrName>ppt_y</p:attrName>
                                        </p:attrNameLst>
                                      </p:cBhvr>
                                      <p:tavLst>
                                        <p:tav tm="0">
                                          <p:val>
                                            <p:strVal val="#ppt_y"/>
                                          </p:val>
                                        </p:tav>
                                        <p:tav tm="100000">
                                          <p:val>
                                            <p:strVal val="#ppt_y"/>
                                          </p:val>
                                        </p:tav>
                                      </p:tavLst>
                                    </p:anim>
                                  </p:childTnLst>
                                </p:cTn>
                              </p:par>
                            </p:childTnLst>
                          </p:cTn>
                        </p:par>
                        <p:par>
                          <p:cTn id="69" fill="hold">
                            <p:stCondLst>
                              <p:cond delay="8500"/>
                            </p:stCondLst>
                            <p:childTnLst>
                              <p:par>
                                <p:cTn id="70" presetID="22" presetClass="entr" presetSubtype="8" fill="hold" nodeType="afterEffect">
                                  <p:stCondLst>
                                    <p:cond delay="0"/>
                                  </p:stCondLst>
                                  <p:childTnLst>
                                    <p:set>
                                      <p:cBhvr>
                                        <p:cTn id="71" dur="1" fill="hold">
                                          <p:stCondLst>
                                            <p:cond delay="0"/>
                                          </p:stCondLst>
                                        </p:cTn>
                                        <p:tgtEl>
                                          <p:spTgt spid="79"/>
                                        </p:tgtEl>
                                        <p:attrNameLst>
                                          <p:attrName>style.visibility</p:attrName>
                                        </p:attrNameLst>
                                      </p:cBhvr>
                                      <p:to>
                                        <p:strVal val="visible"/>
                                      </p:to>
                                    </p:set>
                                    <p:animEffect transition="in" filter="wipe(left)">
                                      <p:cBhvr>
                                        <p:cTn id="72" dur="500"/>
                                        <p:tgtEl>
                                          <p:spTgt spid="79"/>
                                        </p:tgtEl>
                                      </p:cBhvr>
                                    </p:animEffect>
                                  </p:childTnLst>
                                </p:cTn>
                              </p:par>
                            </p:childTnLst>
                          </p:cTn>
                        </p:par>
                        <p:par>
                          <p:cTn id="73" fill="hold">
                            <p:stCondLst>
                              <p:cond delay="9000"/>
                            </p:stCondLst>
                            <p:childTnLst>
                              <p:par>
                                <p:cTn id="74" presetID="42" presetClass="entr" presetSubtype="0" fill="hold" nodeType="after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fade">
                                      <p:cBhvr>
                                        <p:cTn id="76" dur="1000"/>
                                        <p:tgtEl>
                                          <p:spTgt spid="53"/>
                                        </p:tgtEl>
                                      </p:cBhvr>
                                    </p:animEffect>
                                    <p:anim calcmode="lin" valueType="num">
                                      <p:cBhvr>
                                        <p:cTn id="77" dur="1000" fill="hold"/>
                                        <p:tgtEl>
                                          <p:spTgt spid="53"/>
                                        </p:tgtEl>
                                        <p:attrNameLst>
                                          <p:attrName>ppt_x</p:attrName>
                                        </p:attrNameLst>
                                      </p:cBhvr>
                                      <p:tavLst>
                                        <p:tav tm="0">
                                          <p:val>
                                            <p:strVal val="#ppt_x"/>
                                          </p:val>
                                        </p:tav>
                                        <p:tav tm="100000">
                                          <p:val>
                                            <p:strVal val="#ppt_x"/>
                                          </p:val>
                                        </p:tav>
                                      </p:tavLst>
                                    </p:anim>
                                    <p:anim calcmode="lin" valueType="num">
                                      <p:cBhvr>
                                        <p:cTn id="7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val 45"/>
          <p:cNvSpPr>
            <a:spLocks noChangeAspect="1"/>
          </p:cNvSpPr>
          <p:nvPr/>
        </p:nvSpPr>
        <p:spPr>
          <a:xfrm>
            <a:off x="1038750" y="1780939"/>
            <a:ext cx="2743200" cy="2743200"/>
          </a:xfrm>
          <a:prstGeom prst="ellipse">
            <a:avLst/>
          </a:prstGeom>
          <a:no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1445166" y="2812236"/>
            <a:ext cx="1828800" cy="677109"/>
            <a:chOff x="1619804" y="2992914"/>
            <a:chExt cx="1828800" cy="677109"/>
          </a:xfrm>
        </p:grpSpPr>
        <p:sp>
          <p:nvSpPr>
            <p:cNvPr id="50" name="TextBox 49"/>
            <p:cNvSpPr txBox="1"/>
            <p:nvPr/>
          </p:nvSpPr>
          <p:spPr>
            <a:xfrm>
              <a:off x="1619804" y="2992914"/>
              <a:ext cx="1828800" cy="369332"/>
            </a:xfrm>
            <a:prstGeom prst="rect">
              <a:avLst/>
            </a:prstGeom>
            <a:noFill/>
          </p:spPr>
          <p:txBody>
            <a:bodyPr wrap="square" rtlCol="0">
              <a:spAutoFit/>
            </a:bodyPr>
            <a:lstStyle/>
            <a:p>
              <a:pPr algn="ctr"/>
              <a:r>
                <a:rPr lang="sr-Latn-ME" b="1" dirty="0">
                  <a:solidFill>
                    <a:srgbClr val="EF3425"/>
                  </a:solidFill>
                  <a:latin typeface="Candara" panose="020E0502030303020204" pitchFamily="34" charset="0"/>
                </a:rPr>
                <a:t>Moderator</a:t>
              </a:r>
              <a:endParaRPr lang="en-US" b="1" dirty="0">
                <a:solidFill>
                  <a:srgbClr val="EF3425"/>
                </a:solidFill>
                <a:latin typeface="Candara" panose="020E0502030303020204" pitchFamily="34" charset="0"/>
              </a:endParaRPr>
            </a:p>
          </p:txBody>
        </p:sp>
        <p:sp>
          <p:nvSpPr>
            <p:cNvPr id="51" name="TextBox 50"/>
            <p:cNvSpPr txBox="1"/>
            <p:nvPr/>
          </p:nvSpPr>
          <p:spPr>
            <a:xfrm>
              <a:off x="1656568" y="3362246"/>
              <a:ext cx="1790941" cy="307777"/>
            </a:xfrm>
            <a:prstGeom prst="rect">
              <a:avLst/>
            </a:prstGeom>
            <a:noFill/>
          </p:spPr>
          <p:txBody>
            <a:bodyPr wrap="square" rtlCol="0">
              <a:spAutoFit/>
            </a:bodyPr>
            <a:lstStyle/>
            <a:p>
              <a:pPr algn="ctr"/>
              <a:r>
                <a:rPr lang="sr-Latn-ME" sz="1400" dirty="0">
                  <a:solidFill>
                    <a:schemeClr val="bg1"/>
                  </a:solidFill>
                  <a:latin typeface="Candara" panose="020E0502030303020204" pitchFamily="34" charset="0"/>
                </a:rPr>
                <a:t>Veljko Rvović</a:t>
              </a:r>
              <a:endParaRPr lang="en-US" sz="1400" dirty="0">
                <a:solidFill>
                  <a:schemeClr val="bg1"/>
                </a:solidFill>
                <a:latin typeface="Candara" panose="020E0502030303020204" pitchFamily="34" charset="0"/>
              </a:endParaRPr>
            </a:p>
          </p:txBody>
        </p:sp>
      </p:grpSp>
      <p:sp>
        <p:nvSpPr>
          <p:cNvPr id="53" name="Oval 52"/>
          <p:cNvSpPr>
            <a:spLocks noChangeAspect="1"/>
          </p:cNvSpPr>
          <p:nvPr/>
        </p:nvSpPr>
        <p:spPr>
          <a:xfrm>
            <a:off x="3520948" y="3434431"/>
            <a:ext cx="2743200" cy="2743200"/>
          </a:xfrm>
          <a:prstGeom prst="ellipse">
            <a:avLst/>
          </a:prstGeom>
          <a:no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p:nvGrpSpPr>
        <p:grpSpPr>
          <a:xfrm>
            <a:off x="3886646" y="4377165"/>
            <a:ext cx="1828800" cy="892552"/>
            <a:chOff x="1619804" y="2992914"/>
            <a:chExt cx="1828800" cy="892552"/>
          </a:xfrm>
        </p:grpSpPr>
        <p:sp>
          <p:nvSpPr>
            <p:cNvPr id="60" name="TextBox 59"/>
            <p:cNvSpPr txBox="1"/>
            <p:nvPr/>
          </p:nvSpPr>
          <p:spPr>
            <a:xfrm>
              <a:off x="1619804" y="2992914"/>
              <a:ext cx="1828800" cy="369332"/>
            </a:xfrm>
            <a:prstGeom prst="rect">
              <a:avLst/>
            </a:prstGeom>
            <a:noFill/>
          </p:spPr>
          <p:txBody>
            <a:bodyPr wrap="square" rtlCol="0">
              <a:spAutoFit/>
            </a:bodyPr>
            <a:lstStyle/>
            <a:p>
              <a:pPr algn="ctr"/>
              <a:r>
                <a:rPr lang="sr-Latn-ME" b="1" dirty="0">
                  <a:solidFill>
                    <a:srgbClr val="8397B1"/>
                  </a:solidFill>
                  <a:latin typeface="Candara" panose="020E0502030303020204" pitchFamily="34" charset="0"/>
                </a:rPr>
                <a:t>Zapisničar</a:t>
              </a:r>
              <a:endParaRPr lang="en-US" b="1" dirty="0">
                <a:solidFill>
                  <a:srgbClr val="8397B1"/>
                </a:solidFill>
                <a:latin typeface="Candara" panose="020E0502030303020204" pitchFamily="34" charset="0"/>
              </a:endParaRPr>
            </a:p>
          </p:txBody>
        </p:sp>
        <p:sp>
          <p:nvSpPr>
            <p:cNvPr id="62" name="TextBox 61"/>
            <p:cNvSpPr txBox="1"/>
            <p:nvPr/>
          </p:nvSpPr>
          <p:spPr>
            <a:xfrm>
              <a:off x="1656568" y="3362246"/>
              <a:ext cx="1790941" cy="523220"/>
            </a:xfrm>
            <a:prstGeom prst="rect">
              <a:avLst/>
            </a:prstGeom>
            <a:noFill/>
          </p:spPr>
          <p:txBody>
            <a:bodyPr wrap="square" rtlCol="0">
              <a:spAutoFit/>
            </a:bodyPr>
            <a:lstStyle/>
            <a:p>
              <a:pPr algn="ctr"/>
              <a:r>
                <a:rPr lang="sr-Latn-ME" sz="1400" dirty="0">
                  <a:solidFill>
                    <a:schemeClr val="bg1"/>
                  </a:solidFill>
                  <a:latin typeface="Candara" panose="020E0502030303020204" pitchFamily="34" charset="0"/>
                </a:rPr>
                <a:t>Aleksandar Maksimović</a:t>
              </a:r>
              <a:endParaRPr lang="en-US" sz="1400" dirty="0">
                <a:solidFill>
                  <a:schemeClr val="bg1"/>
                </a:solidFill>
                <a:latin typeface="Candara" panose="020E0502030303020204" pitchFamily="34" charset="0"/>
              </a:endParaRPr>
            </a:p>
          </p:txBody>
        </p:sp>
      </p:grpSp>
      <p:sp>
        <p:nvSpPr>
          <p:cNvPr id="67" name="Oval 66"/>
          <p:cNvSpPr>
            <a:spLocks noChangeAspect="1"/>
          </p:cNvSpPr>
          <p:nvPr/>
        </p:nvSpPr>
        <p:spPr>
          <a:xfrm>
            <a:off x="5962428" y="1779191"/>
            <a:ext cx="2743200" cy="2743200"/>
          </a:xfrm>
          <a:prstGeom prst="ellipse">
            <a:avLst/>
          </a:prstGeom>
          <a:no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6419628" y="2812236"/>
            <a:ext cx="1828800" cy="677109"/>
            <a:chOff x="1619804" y="2992914"/>
            <a:chExt cx="1828800" cy="677109"/>
          </a:xfrm>
        </p:grpSpPr>
        <p:sp>
          <p:nvSpPr>
            <p:cNvPr id="70" name="TextBox 69"/>
            <p:cNvSpPr txBox="1"/>
            <p:nvPr/>
          </p:nvSpPr>
          <p:spPr>
            <a:xfrm>
              <a:off x="1619804" y="2992914"/>
              <a:ext cx="1828800" cy="369332"/>
            </a:xfrm>
            <a:prstGeom prst="rect">
              <a:avLst/>
            </a:prstGeom>
            <a:noFill/>
          </p:spPr>
          <p:txBody>
            <a:bodyPr wrap="square" rtlCol="0">
              <a:spAutoFit/>
            </a:bodyPr>
            <a:lstStyle/>
            <a:p>
              <a:pPr algn="ctr"/>
              <a:r>
                <a:rPr lang="sr-Latn-ME" b="1" dirty="0">
                  <a:solidFill>
                    <a:srgbClr val="62768F"/>
                  </a:solidFill>
                  <a:latin typeface="Candara" panose="020E0502030303020204" pitchFamily="34" charset="0"/>
                </a:rPr>
                <a:t>Inspektor #3</a:t>
              </a:r>
              <a:endParaRPr lang="en-US" b="1" dirty="0">
                <a:solidFill>
                  <a:srgbClr val="62768F"/>
                </a:solidFill>
                <a:latin typeface="Candara" panose="020E0502030303020204" pitchFamily="34" charset="0"/>
              </a:endParaRPr>
            </a:p>
          </p:txBody>
        </p:sp>
        <p:sp>
          <p:nvSpPr>
            <p:cNvPr id="71" name="TextBox 70"/>
            <p:cNvSpPr txBox="1"/>
            <p:nvPr/>
          </p:nvSpPr>
          <p:spPr>
            <a:xfrm>
              <a:off x="1656568" y="3362246"/>
              <a:ext cx="1790941" cy="307777"/>
            </a:xfrm>
            <a:prstGeom prst="rect">
              <a:avLst/>
            </a:prstGeom>
            <a:noFill/>
          </p:spPr>
          <p:txBody>
            <a:bodyPr wrap="square" rtlCol="0">
              <a:spAutoFit/>
            </a:bodyPr>
            <a:lstStyle/>
            <a:p>
              <a:pPr algn="ctr"/>
              <a:r>
                <a:rPr lang="sr-Latn-ME" sz="1400" dirty="0">
                  <a:solidFill>
                    <a:schemeClr val="bg1"/>
                  </a:solidFill>
                  <a:latin typeface="Candara" panose="020E0502030303020204" pitchFamily="34" charset="0"/>
                </a:rPr>
                <a:t>Andrej Jakovljević</a:t>
              </a:r>
              <a:endParaRPr lang="en-US" sz="1400" dirty="0">
                <a:solidFill>
                  <a:schemeClr val="bg1"/>
                </a:solidFill>
                <a:latin typeface="Candara" panose="020E0502030303020204" pitchFamily="34" charset="0"/>
              </a:endParaRPr>
            </a:p>
          </p:txBody>
        </p:sp>
      </p:grpSp>
      <p:sp>
        <p:nvSpPr>
          <p:cNvPr id="74" name="Oval 73"/>
          <p:cNvSpPr>
            <a:spLocks noChangeAspect="1"/>
          </p:cNvSpPr>
          <p:nvPr/>
        </p:nvSpPr>
        <p:spPr>
          <a:xfrm>
            <a:off x="8429658" y="3421064"/>
            <a:ext cx="2743200" cy="2743200"/>
          </a:xfrm>
          <a:prstGeom prst="ellipse">
            <a:avLst/>
          </a:prstGeom>
          <a:no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p:cNvGrpSpPr/>
          <p:nvPr/>
        </p:nvGrpSpPr>
        <p:grpSpPr>
          <a:xfrm>
            <a:off x="8886858" y="4454109"/>
            <a:ext cx="1828800" cy="677109"/>
            <a:chOff x="1619804" y="2992914"/>
            <a:chExt cx="1828800" cy="677109"/>
          </a:xfrm>
        </p:grpSpPr>
        <p:sp>
          <p:nvSpPr>
            <p:cNvPr id="80" name="TextBox 79"/>
            <p:cNvSpPr txBox="1"/>
            <p:nvPr/>
          </p:nvSpPr>
          <p:spPr>
            <a:xfrm>
              <a:off x="1619804" y="2992914"/>
              <a:ext cx="1828800" cy="369332"/>
            </a:xfrm>
            <a:prstGeom prst="rect">
              <a:avLst/>
            </a:prstGeom>
            <a:noFill/>
          </p:spPr>
          <p:txBody>
            <a:bodyPr wrap="square" rtlCol="0">
              <a:spAutoFit/>
            </a:bodyPr>
            <a:lstStyle/>
            <a:p>
              <a:pPr algn="ctr"/>
              <a:r>
                <a:rPr lang="sr-Latn-ME" b="1" dirty="0">
                  <a:solidFill>
                    <a:srgbClr val="B5B5B5"/>
                  </a:solidFill>
                  <a:latin typeface="Candara" panose="020E0502030303020204" pitchFamily="34" charset="0"/>
                </a:rPr>
                <a:t>Inspektor #4</a:t>
              </a:r>
              <a:endParaRPr lang="en-US" b="1" dirty="0">
                <a:solidFill>
                  <a:srgbClr val="B5B5B5"/>
                </a:solidFill>
                <a:latin typeface="Candara" panose="020E0502030303020204" pitchFamily="34" charset="0"/>
              </a:endParaRPr>
            </a:p>
          </p:txBody>
        </p:sp>
        <p:sp>
          <p:nvSpPr>
            <p:cNvPr id="81" name="TextBox 80"/>
            <p:cNvSpPr txBox="1"/>
            <p:nvPr/>
          </p:nvSpPr>
          <p:spPr>
            <a:xfrm>
              <a:off x="1656568" y="3362246"/>
              <a:ext cx="1790941" cy="307777"/>
            </a:xfrm>
            <a:prstGeom prst="rect">
              <a:avLst/>
            </a:prstGeom>
            <a:noFill/>
          </p:spPr>
          <p:txBody>
            <a:bodyPr wrap="square" rtlCol="0">
              <a:spAutoFit/>
            </a:bodyPr>
            <a:lstStyle/>
            <a:p>
              <a:pPr algn="ctr"/>
              <a:r>
                <a:rPr lang="sr-Latn-ME" sz="1400" dirty="0">
                  <a:solidFill>
                    <a:schemeClr val="bg1"/>
                  </a:solidFill>
                  <a:latin typeface="Candara" panose="020E0502030303020204" pitchFamily="34" charset="0"/>
                </a:rPr>
                <a:t>Dragan Milovančević</a:t>
              </a:r>
              <a:endParaRPr lang="en-US" sz="1400" dirty="0">
                <a:solidFill>
                  <a:schemeClr val="bg1"/>
                </a:solidFill>
                <a:latin typeface="Candara" panose="020E0502030303020204" pitchFamily="34" charset="0"/>
              </a:endParaRPr>
            </a:p>
          </p:txBody>
        </p:sp>
      </p:grpSp>
      <p:grpSp>
        <p:nvGrpSpPr>
          <p:cNvPr id="4" name="Group 3"/>
          <p:cNvGrpSpPr/>
          <p:nvPr/>
        </p:nvGrpSpPr>
        <p:grpSpPr>
          <a:xfrm>
            <a:off x="3341511" y="258228"/>
            <a:ext cx="5508978" cy="954108"/>
            <a:chOff x="3341511" y="258228"/>
            <a:chExt cx="5508978" cy="954108"/>
          </a:xfrm>
        </p:grpSpPr>
        <p:sp>
          <p:nvSpPr>
            <p:cNvPr id="7" name="TextBox 6"/>
            <p:cNvSpPr txBox="1"/>
            <p:nvPr/>
          </p:nvSpPr>
          <p:spPr>
            <a:xfrm>
              <a:off x="3341511" y="258228"/>
              <a:ext cx="5508978" cy="769441"/>
            </a:xfrm>
            <a:prstGeom prst="rect">
              <a:avLst/>
            </a:prstGeom>
            <a:noFill/>
          </p:spPr>
          <p:txBody>
            <a:bodyPr wrap="square" rtlCol="0">
              <a:spAutoFit/>
            </a:bodyPr>
            <a:lstStyle/>
            <a:p>
              <a:pPr algn="ctr"/>
              <a:r>
                <a:rPr lang="sr-Latn-ME" sz="4400" b="1" dirty="0">
                  <a:solidFill>
                    <a:schemeClr val="bg1"/>
                  </a:solidFill>
                  <a:latin typeface="Candara" panose="020E0502030303020204" pitchFamily="34" charset="0"/>
                </a:rPr>
                <a:t>Formalna inspekcija</a:t>
              </a:r>
              <a:endParaRPr lang="en-US" sz="4400" b="1" dirty="0">
                <a:solidFill>
                  <a:schemeClr val="bg1"/>
                </a:solidFill>
                <a:latin typeface="Candara" panose="020E0502030303020204" pitchFamily="34" charset="0"/>
              </a:endParaRPr>
            </a:p>
          </p:txBody>
        </p:sp>
        <p:sp>
          <p:nvSpPr>
            <p:cNvPr id="8" name="TextBox 7"/>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pic>
        <p:nvPicPr>
          <p:cNvPr id="45" name="Picture 44">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59838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par>
                          <p:cTn id="8" fill="hold">
                            <p:stCondLst>
                              <p:cond delay="750"/>
                            </p:stCondLst>
                            <p:childTnLst>
                              <p:par>
                                <p:cTn id="9" presetID="53" presetClass="entr" presetSubtype="52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500" fill="hold"/>
                                        <p:tgtEl>
                                          <p:spTgt spid="46"/>
                                        </p:tgtEl>
                                        <p:attrNameLst>
                                          <p:attrName>ppt_w</p:attrName>
                                        </p:attrNameLst>
                                      </p:cBhvr>
                                      <p:tavLst>
                                        <p:tav tm="0">
                                          <p:val>
                                            <p:fltVal val="0"/>
                                          </p:val>
                                        </p:tav>
                                        <p:tav tm="100000">
                                          <p:val>
                                            <p:strVal val="#ppt_w"/>
                                          </p:val>
                                        </p:tav>
                                      </p:tavLst>
                                    </p:anim>
                                    <p:anim calcmode="lin" valueType="num">
                                      <p:cBhvr>
                                        <p:cTn id="12" dur="500" fill="hold"/>
                                        <p:tgtEl>
                                          <p:spTgt spid="46"/>
                                        </p:tgtEl>
                                        <p:attrNameLst>
                                          <p:attrName>ppt_h</p:attrName>
                                        </p:attrNameLst>
                                      </p:cBhvr>
                                      <p:tavLst>
                                        <p:tav tm="0">
                                          <p:val>
                                            <p:fltVal val="0"/>
                                          </p:val>
                                        </p:tav>
                                        <p:tav tm="100000">
                                          <p:val>
                                            <p:strVal val="#ppt_h"/>
                                          </p:val>
                                        </p:tav>
                                      </p:tavLst>
                                    </p:anim>
                                    <p:animEffect transition="in" filter="fade">
                                      <p:cBhvr>
                                        <p:cTn id="13" dur="500"/>
                                        <p:tgtEl>
                                          <p:spTgt spid="46"/>
                                        </p:tgtEl>
                                      </p:cBhvr>
                                    </p:animEffect>
                                    <p:anim calcmode="lin" valueType="num">
                                      <p:cBhvr>
                                        <p:cTn id="14" dur="500" fill="hold"/>
                                        <p:tgtEl>
                                          <p:spTgt spid="46"/>
                                        </p:tgtEl>
                                        <p:attrNameLst>
                                          <p:attrName>ppt_x</p:attrName>
                                        </p:attrNameLst>
                                      </p:cBhvr>
                                      <p:tavLst>
                                        <p:tav tm="0">
                                          <p:val>
                                            <p:fltVal val="0.5"/>
                                          </p:val>
                                        </p:tav>
                                        <p:tav tm="100000">
                                          <p:val>
                                            <p:strVal val="#ppt_x"/>
                                          </p:val>
                                        </p:tav>
                                      </p:tavLst>
                                    </p:anim>
                                    <p:anim calcmode="lin" valueType="num">
                                      <p:cBhvr>
                                        <p:cTn id="15" dur="500" fill="hold"/>
                                        <p:tgtEl>
                                          <p:spTgt spid="46"/>
                                        </p:tgtEl>
                                        <p:attrNameLst>
                                          <p:attrName>ppt_y</p:attrName>
                                        </p:attrNameLst>
                                      </p:cBhvr>
                                      <p:tavLst>
                                        <p:tav tm="0">
                                          <p:val>
                                            <p:fltVal val="0.5"/>
                                          </p:val>
                                        </p:tav>
                                        <p:tav tm="100000">
                                          <p:val>
                                            <p:strVal val="#ppt_y"/>
                                          </p:val>
                                        </p:tav>
                                      </p:tavLst>
                                    </p:anim>
                                  </p:childTnLst>
                                </p:cTn>
                              </p:par>
                            </p:childTnLst>
                          </p:cTn>
                        </p:par>
                        <p:par>
                          <p:cTn id="16" fill="hold">
                            <p:stCondLst>
                              <p:cond delay="1250"/>
                            </p:stCondLst>
                            <p:childTnLst>
                              <p:par>
                                <p:cTn id="17" presetID="22" presetClass="entr" presetSubtype="1"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up)">
                                      <p:cBhvr>
                                        <p:cTn id="19" dur="750"/>
                                        <p:tgtEl>
                                          <p:spTgt spid="48"/>
                                        </p:tgtEl>
                                      </p:cBhvr>
                                    </p:animEffect>
                                  </p:childTnLst>
                                </p:cTn>
                              </p:par>
                            </p:childTnLst>
                          </p:cTn>
                        </p:par>
                        <p:par>
                          <p:cTn id="20" fill="hold">
                            <p:stCondLst>
                              <p:cond delay="2000"/>
                            </p:stCondLst>
                            <p:childTnLst>
                              <p:par>
                                <p:cTn id="21" presetID="53" presetClass="entr" presetSubtype="528" fill="hold" grpId="0" nodeType="after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p:cTn id="23" dur="500" fill="hold"/>
                                        <p:tgtEl>
                                          <p:spTgt spid="53"/>
                                        </p:tgtEl>
                                        <p:attrNameLst>
                                          <p:attrName>ppt_w</p:attrName>
                                        </p:attrNameLst>
                                      </p:cBhvr>
                                      <p:tavLst>
                                        <p:tav tm="0">
                                          <p:val>
                                            <p:fltVal val="0"/>
                                          </p:val>
                                        </p:tav>
                                        <p:tav tm="100000">
                                          <p:val>
                                            <p:strVal val="#ppt_w"/>
                                          </p:val>
                                        </p:tav>
                                      </p:tavLst>
                                    </p:anim>
                                    <p:anim calcmode="lin" valueType="num">
                                      <p:cBhvr>
                                        <p:cTn id="24" dur="500" fill="hold"/>
                                        <p:tgtEl>
                                          <p:spTgt spid="53"/>
                                        </p:tgtEl>
                                        <p:attrNameLst>
                                          <p:attrName>ppt_h</p:attrName>
                                        </p:attrNameLst>
                                      </p:cBhvr>
                                      <p:tavLst>
                                        <p:tav tm="0">
                                          <p:val>
                                            <p:fltVal val="0"/>
                                          </p:val>
                                        </p:tav>
                                        <p:tav tm="100000">
                                          <p:val>
                                            <p:strVal val="#ppt_h"/>
                                          </p:val>
                                        </p:tav>
                                      </p:tavLst>
                                    </p:anim>
                                    <p:animEffect transition="in" filter="fade">
                                      <p:cBhvr>
                                        <p:cTn id="25" dur="500"/>
                                        <p:tgtEl>
                                          <p:spTgt spid="53"/>
                                        </p:tgtEl>
                                      </p:cBhvr>
                                    </p:animEffect>
                                    <p:anim calcmode="lin" valueType="num">
                                      <p:cBhvr>
                                        <p:cTn id="26" dur="500" fill="hold"/>
                                        <p:tgtEl>
                                          <p:spTgt spid="53"/>
                                        </p:tgtEl>
                                        <p:attrNameLst>
                                          <p:attrName>ppt_x</p:attrName>
                                        </p:attrNameLst>
                                      </p:cBhvr>
                                      <p:tavLst>
                                        <p:tav tm="0">
                                          <p:val>
                                            <p:fltVal val="0.5"/>
                                          </p:val>
                                        </p:tav>
                                        <p:tav tm="100000">
                                          <p:val>
                                            <p:strVal val="#ppt_x"/>
                                          </p:val>
                                        </p:tav>
                                      </p:tavLst>
                                    </p:anim>
                                    <p:anim calcmode="lin" valueType="num">
                                      <p:cBhvr>
                                        <p:cTn id="27" dur="500" fill="hold"/>
                                        <p:tgtEl>
                                          <p:spTgt spid="53"/>
                                        </p:tgtEl>
                                        <p:attrNameLst>
                                          <p:attrName>ppt_y</p:attrName>
                                        </p:attrNameLst>
                                      </p:cBhvr>
                                      <p:tavLst>
                                        <p:tav tm="0">
                                          <p:val>
                                            <p:fltVal val="0.5"/>
                                          </p:val>
                                        </p:tav>
                                        <p:tav tm="100000">
                                          <p:val>
                                            <p:strVal val="#ppt_y"/>
                                          </p:val>
                                        </p:tav>
                                      </p:tavLst>
                                    </p:anim>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up)">
                                      <p:cBhvr>
                                        <p:cTn id="31" dur="750"/>
                                        <p:tgtEl>
                                          <p:spTgt spid="56"/>
                                        </p:tgtEl>
                                      </p:cBhvr>
                                    </p:animEffect>
                                  </p:childTnLst>
                                </p:cTn>
                              </p:par>
                            </p:childTnLst>
                          </p:cTn>
                        </p:par>
                        <p:par>
                          <p:cTn id="32" fill="hold">
                            <p:stCondLst>
                              <p:cond delay="3250"/>
                            </p:stCondLst>
                            <p:childTnLst>
                              <p:par>
                                <p:cTn id="33" presetID="53" presetClass="entr" presetSubtype="528" fill="hold" grpId="0" nodeType="afterEffect">
                                  <p:stCondLst>
                                    <p:cond delay="0"/>
                                  </p:stCondLst>
                                  <p:childTnLst>
                                    <p:set>
                                      <p:cBhvr>
                                        <p:cTn id="34" dur="1" fill="hold">
                                          <p:stCondLst>
                                            <p:cond delay="0"/>
                                          </p:stCondLst>
                                        </p:cTn>
                                        <p:tgtEl>
                                          <p:spTgt spid="67"/>
                                        </p:tgtEl>
                                        <p:attrNameLst>
                                          <p:attrName>style.visibility</p:attrName>
                                        </p:attrNameLst>
                                      </p:cBhvr>
                                      <p:to>
                                        <p:strVal val="visible"/>
                                      </p:to>
                                    </p:set>
                                    <p:anim calcmode="lin" valueType="num">
                                      <p:cBhvr>
                                        <p:cTn id="35" dur="500" fill="hold"/>
                                        <p:tgtEl>
                                          <p:spTgt spid="67"/>
                                        </p:tgtEl>
                                        <p:attrNameLst>
                                          <p:attrName>ppt_w</p:attrName>
                                        </p:attrNameLst>
                                      </p:cBhvr>
                                      <p:tavLst>
                                        <p:tav tm="0">
                                          <p:val>
                                            <p:fltVal val="0"/>
                                          </p:val>
                                        </p:tav>
                                        <p:tav tm="100000">
                                          <p:val>
                                            <p:strVal val="#ppt_w"/>
                                          </p:val>
                                        </p:tav>
                                      </p:tavLst>
                                    </p:anim>
                                    <p:anim calcmode="lin" valueType="num">
                                      <p:cBhvr>
                                        <p:cTn id="36" dur="500" fill="hold"/>
                                        <p:tgtEl>
                                          <p:spTgt spid="67"/>
                                        </p:tgtEl>
                                        <p:attrNameLst>
                                          <p:attrName>ppt_h</p:attrName>
                                        </p:attrNameLst>
                                      </p:cBhvr>
                                      <p:tavLst>
                                        <p:tav tm="0">
                                          <p:val>
                                            <p:fltVal val="0"/>
                                          </p:val>
                                        </p:tav>
                                        <p:tav tm="100000">
                                          <p:val>
                                            <p:strVal val="#ppt_h"/>
                                          </p:val>
                                        </p:tav>
                                      </p:tavLst>
                                    </p:anim>
                                    <p:animEffect transition="in" filter="fade">
                                      <p:cBhvr>
                                        <p:cTn id="37" dur="500"/>
                                        <p:tgtEl>
                                          <p:spTgt spid="67"/>
                                        </p:tgtEl>
                                      </p:cBhvr>
                                    </p:animEffect>
                                    <p:anim calcmode="lin" valueType="num">
                                      <p:cBhvr>
                                        <p:cTn id="38" dur="500" fill="hold"/>
                                        <p:tgtEl>
                                          <p:spTgt spid="67"/>
                                        </p:tgtEl>
                                        <p:attrNameLst>
                                          <p:attrName>ppt_x</p:attrName>
                                        </p:attrNameLst>
                                      </p:cBhvr>
                                      <p:tavLst>
                                        <p:tav tm="0">
                                          <p:val>
                                            <p:fltVal val="0.5"/>
                                          </p:val>
                                        </p:tav>
                                        <p:tav tm="100000">
                                          <p:val>
                                            <p:strVal val="#ppt_x"/>
                                          </p:val>
                                        </p:tav>
                                      </p:tavLst>
                                    </p:anim>
                                    <p:anim calcmode="lin" valueType="num">
                                      <p:cBhvr>
                                        <p:cTn id="39" dur="500" fill="hold"/>
                                        <p:tgtEl>
                                          <p:spTgt spid="67"/>
                                        </p:tgtEl>
                                        <p:attrNameLst>
                                          <p:attrName>ppt_y</p:attrName>
                                        </p:attrNameLst>
                                      </p:cBhvr>
                                      <p:tavLst>
                                        <p:tav tm="0">
                                          <p:val>
                                            <p:fltVal val="0.5"/>
                                          </p:val>
                                        </p:tav>
                                        <p:tav tm="100000">
                                          <p:val>
                                            <p:strVal val="#ppt_y"/>
                                          </p:val>
                                        </p:tav>
                                      </p:tavLst>
                                    </p:anim>
                                  </p:childTnLst>
                                </p:cTn>
                              </p:par>
                            </p:childTnLst>
                          </p:cTn>
                        </p:par>
                        <p:par>
                          <p:cTn id="40" fill="hold">
                            <p:stCondLst>
                              <p:cond delay="3750"/>
                            </p:stCondLst>
                            <p:childTnLst>
                              <p:par>
                                <p:cTn id="41" presetID="22" presetClass="entr" presetSubtype="1" fill="hold"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up)">
                                      <p:cBhvr>
                                        <p:cTn id="43" dur="750"/>
                                        <p:tgtEl>
                                          <p:spTgt spid="69"/>
                                        </p:tgtEl>
                                      </p:cBhvr>
                                    </p:animEffect>
                                  </p:childTnLst>
                                </p:cTn>
                              </p:par>
                            </p:childTnLst>
                          </p:cTn>
                        </p:par>
                        <p:par>
                          <p:cTn id="44" fill="hold">
                            <p:stCondLst>
                              <p:cond delay="4500"/>
                            </p:stCondLst>
                            <p:childTnLst>
                              <p:par>
                                <p:cTn id="45" presetID="53" presetClass="entr" presetSubtype="528" fill="hold" grpId="0" nodeType="afterEffect">
                                  <p:stCondLst>
                                    <p:cond delay="0"/>
                                  </p:stCondLst>
                                  <p:childTnLst>
                                    <p:set>
                                      <p:cBhvr>
                                        <p:cTn id="46" dur="1" fill="hold">
                                          <p:stCondLst>
                                            <p:cond delay="0"/>
                                          </p:stCondLst>
                                        </p:cTn>
                                        <p:tgtEl>
                                          <p:spTgt spid="74"/>
                                        </p:tgtEl>
                                        <p:attrNameLst>
                                          <p:attrName>style.visibility</p:attrName>
                                        </p:attrNameLst>
                                      </p:cBhvr>
                                      <p:to>
                                        <p:strVal val="visible"/>
                                      </p:to>
                                    </p:set>
                                    <p:anim calcmode="lin" valueType="num">
                                      <p:cBhvr>
                                        <p:cTn id="47" dur="500" fill="hold"/>
                                        <p:tgtEl>
                                          <p:spTgt spid="74"/>
                                        </p:tgtEl>
                                        <p:attrNameLst>
                                          <p:attrName>ppt_w</p:attrName>
                                        </p:attrNameLst>
                                      </p:cBhvr>
                                      <p:tavLst>
                                        <p:tav tm="0">
                                          <p:val>
                                            <p:fltVal val="0"/>
                                          </p:val>
                                        </p:tav>
                                        <p:tav tm="100000">
                                          <p:val>
                                            <p:strVal val="#ppt_w"/>
                                          </p:val>
                                        </p:tav>
                                      </p:tavLst>
                                    </p:anim>
                                    <p:anim calcmode="lin" valueType="num">
                                      <p:cBhvr>
                                        <p:cTn id="48" dur="500" fill="hold"/>
                                        <p:tgtEl>
                                          <p:spTgt spid="74"/>
                                        </p:tgtEl>
                                        <p:attrNameLst>
                                          <p:attrName>ppt_h</p:attrName>
                                        </p:attrNameLst>
                                      </p:cBhvr>
                                      <p:tavLst>
                                        <p:tav tm="0">
                                          <p:val>
                                            <p:fltVal val="0"/>
                                          </p:val>
                                        </p:tav>
                                        <p:tav tm="100000">
                                          <p:val>
                                            <p:strVal val="#ppt_h"/>
                                          </p:val>
                                        </p:tav>
                                      </p:tavLst>
                                    </p:anim>
                                    <p:animEffect transition="in" filter="fade">
                                      <p:cBhvr>
                                        <p:cTn id="49" dur="500"/>
                                        <p:tgtEl>
                                          <p:spTgt spid="74"/>
                                        </p:tgtEl>
                                      </p:cBhvr>
                                    </p:animEffect>
                                    <p:anim calcmode="lin" valueType="num">
                                      <p:cBhvr>
                                        <p:cTn id="50" dur="500" fill="hold"/>
                                        <p:tgtEl>
                                          <p:spTgt spid="74"/>
                                        </p:tgtEl>
                                        <p:attrNameLst>
                                          <p:attrName>ppt_x</p:attrName>
                                        </p:attrNameLst>
                                      </p:cBhvr>
                                      <p:tavLst>
                                        <p:tav tm="0">
                                          <p:val>
                                            <p:fltVal val="0.5"/>
                                          </p:val>
                                        </p:tav>
                                        <p:tav tm="100000">
                                          <p:val>
                                            <p:strVal val="#ppt_x"/>
                                          </p:val>
                                        </p:tav>
                                      </p:tavLst>
                                    </p:anim>
                                    <p:anim calcmode="lin" valueType="num">
                                      <p:cBhvr>
                                        <p:cTn id="51" dur="500" fill="hold"/>
                                        <p:tgtEl>
                                          <p:spTgt spid="74"/>
                                        </p:tgtEl>
                                        <p:attrNameLst>
                                          <p:attrName>ppt_y</p:attrName>
                                        </p:attrNameLst>
                                      </p:cBhvr>
                                      <p:tavLst>
                                        <p:tav tm="0">
                                          <p:val>
                                            <p:fltVal val="0.5"/>
                                          </p:val>
                                        </p:tav>
                                        <p:tav tm="100000">
                                          <p:val>
                                            <p:strVal val="#ppt_y"/>
                                          </p:val>
                                        </p:tav>
                                      </p:tavLst>
                                    </p:anim>
                                  </p:childTnLst>
                                </p:cTn>
                              </p:par>
                            </p:childTnLst>
                          </p:cTn>
                        </p:par>
                        <p:par>
                          <p:cTn id="52" fill="hold">
                            <p:stCondLst>
                              <p:cond delay="5000"/>
                            </p:stCondLst>
                            <p:childTnLst>
                              <p:par>
                                <p:cTn id="53" presetID="22" presetClass="entr" presetSubtype="1" fill="hold" nodeType="afterEffect">
                                  <p:stCondLst>
                                    <p:cond delay="0"/>
                                  </p:stCondLst>
                                  <p:childTnLst>
                                    <p:set>
                                      <p:cBhvr>
                                        <p:cTn id="54" dur="1" fill="hold">
                                          <p:stCondLst>
                                            <p:cond delay="0"/>
                                          </p:stCondLst>
                                        </p:cTn>
                                        <p:tgtEl>
                                          <p:spTgt spid="79"/>
                                        </p:tgtEl>
                                        <p:attrNameLst>
                                          <p:attrName>style.visibility</p:attrName>
                                        </p:attrNameLst>
                                      </p:cBhvr>
                                      <p:to>
                                        <p:strVal val="visible"/>
                                      </p:to>
                                    </p:set>
                                    <p:animEffect transition="in" filter="wipe(up)">
                                      <p:cBhvr>
                                        <p:cTn id="55" dur="7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3" grpId="0" animBg="1"/>
      <p:bldP spid="67" grpId="0" animBg="1"/>
      <p:bldP spid="7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p:cNvGrpSpPr/>
          <p:nvPr/>
        </p:nvGrpSpPr>
        <p:grpSpPr>
          <a:xfrm>
            <a:off x="7205133" y="2068763"/>
            <a:ext cx="1238251" cy="1371601"/>
            <a:chOff x="5403850" y="2404837"/>
            <a:chExt cx="928688" cy="1028701"/>
          </a:xfrm>
          <a:effectLst>
            <a:outerShdw blurRad="50800" dist="38100" dir="2700000" algn="tl" rotWithShape="0">
              <a:prstClr val="black">
                <a:alpha val="40000"/>
              </a:prstClr>
            </a:outerShdw>
          </a:effectLst>
        </p:grpSpPr>
        <p:sp>
          <p:nvSpPr>
            <p:cNvPr id="9238" name="Freeform 22"/>
            <p:cNvSpPr>
              <a:spLocks/>
            </p:cNvSpPr>
            <p:nvPr/>
          </p:nvSpPr>
          <p:spPr bwMode="auto">
            <a:xfrm rot="5400000">
              <a:off x="5715794" y="2816793"/>
              <a:ext cx="515938" cy="717550"/>
            </a:xfrm>
            <a:custGeom>
              <a:avLst/>
              <a:gdLst/>
              <a:ahLst/>
              <a:cxnLst>
                <a:cxn ang="0">
                  <a:pos x="0" y="322"/>
                </a:cxn>
                <a:cxn ang="0">
                  <a:pos x="0" y="0"/>
                </a:cxn>
                <a:cxn ang="0">
                  <a:pos x="325" y="199"/>
                </a:cxn>
                <a:cxn ang="0">
                  <a:pos x="325" y="452"/>
                </a:cxn>
                <a:cxn ang="0">
                  <a:pos x="0" y="322"/>
                </a:cxn>
              </a:cxnLst>
              <a:rect l="0" t="0" r="r" b="b"/>
              <a:pathLst>
                <a:path w="325" h="452">
                  <a:moveTo>
                    <a:pt x="0" y="322"/>
                  </a:moveTo>
                  <a:lnTo>
                    <a:pt x="0" y="0"/>
                  </a:lnTo>
                  <a:lnTo>
                    <a:pt x="325" y="199"/>
                  </a:lnTo>
                  <a:lnTo>
                    <a:pt x="325" y="452"/>
                  </a:lnTo>
                  <a:lnTo>
                    <a:pt x="0" y="322"/>
                  </a:lnTo>
                  <a:close/>
                </a:path>
              </a:pathLst>
            </a:custGeom>
            <a:solidFill>
              <a:srgbClr val="515C6E"/>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39" name="Freeform 23"/>
            <p:cNvSpPr>
              <a:spLocks/>
            </p:cNvSpPr>
            <p:nvPr/>
          </p:nvSpPr>
          <p:spPr bwMode="auto">
            <a:xfrm rot="5400000">
              <a:off x="5098257" y="2710431"/>
              <a:ext cx="1028700" cy="417513"/>
            </a:xfrm>
            <a:custGeom>
              <a:avLst/>
              <a:gdLst/>
              <a:ahLst/>
              <a:cxnLst>
                <a:cxn ang="0">
                  <a:pos x="323" y="263"/>
                </a:cxn>
                <a:cxn ang="0">
                  <a:pos x="0" y="128"/>
                </a:cxn>
                <a:cxn ang="0">
                  <a:pos x="323" y="0"/>
                </a:cxn>
                <a:cxn ang="0">
                  <a:pos x="648" y="130"/>
                </a:cxn>
                <a:cxn ang="0">
                  <a:pos x="323" y="263"/>
                </a:cxn>
              </a:cxnLst>
              <a:rect l="0" t="0" r="r" b="b"/>
              <a:pathLst>
                <a:path w="648" h="263">
                  <a:moveTo>
                    <a:pt x="323" y="263"/>
                  </a:moveTo>
                  <a:lnTo>
                    <a:pt x="0" y="128"/>
                  </a:lnTo>
                  <a:lnTo>
                    <a:pt x="323" y="0"/>
                  </a:lnTo>
                  <a:lnTo>
                    <a:pt x="648" y="130"/>
                  </a:lnTo>
                  <a:lnTo>
                    <a:pt x="323" y="263"/>
                  </a:lnTo>
                  <a:close/>
                </a:path>
              </a:pathLst>
            </a:custGeom>
            <a:solidFill>
              <a:srgbClr val="15203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0" name="Freeform 24"/>
            <p:cNvSpPr>
              <a:spLocks/>
            </p:cNvSpPr>
            <p:nvPr/>
          </p:nvSpPr>
          <p:spPr bwMode="auto">
            <a:xfrm rot="5400000">
              <a:off x="5718969" y="2304031"/>
              <a:ext cx="512763" cy="714375"/>
            </a:xfrm>
            <a:custGeom>
              <a:avLst/>
              <a:gdLst/>
              <a:ahLst/>
              <a:cxnLst>
                <a:cxn ang="0">
                  <a:pos x="323" y="322"/>
                </a:cxn>
                <a:cxn ang="0">
                  <a:pos x="0" y="450"/>
                </a:cxn>
                <a:cxn ang="0">
                  <a:pos x="0" y="192"/>
                </a:cxn>
                <a:cxn ang="0">
                  <a:pos x="323" y="0"/>
                </a:cxn>
                <a:cxn ang="0">
                  <a:pos x="323" y="322"/>
                </a:cxn>
              </a:cxnLst>
              <a:rect l="0" t="0" r="r" b="b"/>
              <a:pathLst>
                <a:path w="323" h="450">
                  <a:moveTo>
                    <a:pt x="323" y="322"/>
                  </a:moveTo>
                  <a:lnTo>
                    <a:pt x="0" y="450"/>
                  </a:lnTo>
                  <a:lnTo>
                    <a:pt x="0" y="192"/>
                  </a:lnTo>
                  <a:lnTo>
                    <a:pt x="323" y="0"/>
                  </a:lnTo>
                  <a:lnTo>
                    <a:pt x="323" y="322"/>
                  </a:lnTo>
                  <a:close/>
                </a:path>
              </a:pathLst>
            </a:custGeom>
            <a:solidFill>
              <a:srgbClr val="333E50"/>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71" name="Group 70"/>
          <p:cNvGrpSpPr/>
          <p:nvPr/>
        </p:nvGrpSpPr>
        <p:grpSpPr>
          <a:xfrm>
            <a:off x="6432550" y="1658130"/>
            <a:ext cx="1073151" cy="2163233"/>
            <a:chOff x="4824412" y="2096862"/>
            <a:chExt cx="804863" cy="1622425"/>
          </a:xfrm>
          <a:effectLst>
            <a:outerShdw blurRad="50800" dist="38100" dir="2700000" algn="tl" rotWithShape="0">
              <a:prstClr val="black">
                <a:alpha val="40000"/>
              </a:prstClr>
            </a:outerShdw>
          </a:effectLst>
        </p:grpSpPr>
        <p:sp>
          <p:nvSpPr>
            <p:cNvPr id="9241" name="Freeform 25"/>
            <p:cNvSpPr>
              <a:spLocks/>
            </p:cNvSpPr>
            <p:nvPr/>
          </p:nvSpPr>
          <p:spPr bwMode="auto">
            <a:xfrm rot="5400000">
              <a:off x="4893469" y="2181794"/>
              <a:ext cx="820738" cy="650875"/>
            </a:xfrm>
            <a:custGeom>
              <a:avLst/>
              <a:gdLst/>
              <a:ahLst/>
              <a:cxnLst>
                <a:cxn ang="0">
                  <a:pos x="0" y="410"/>
                </a:cxn>
                <a:cxn ang="0">
                  <a:pos x="0" y="147"/>
                </a:cxn>
                <a:cxn ang="0">
                  <a:pos x="517" y="0"/>
                </a:cxn>
                <a:cxn ang="0">
                  <a:pos x="517" y="336"/>
                </a:cxn>
                <a:cxn ang="0">
                  <a:pos x="0" y="410"/>
                </a:cxn>
              </a:cxnLst>
              <a:rect l="0" t="0" r="r" b="b"/>
              <a:pathLst>
                <a:path w="517" h="410">
                  <a:moveTo>
                    <a:pt x="0" y="410"/>
                  </a:moveTo>
                  <a:lnTo>
                    <a:pt x="0" y="147"/>
                  </a:lnTo>
                  <a:lnTo>
                    <a:pt x="517" y="0"/>
                  </a:lnTo>
                  <a:lnTo>
                    <a:pt x="517" y="336"/>
                  </a:lnTo>
                  <a:lnTo>
                    <a:pt x="0" y="410"/>
                  </a:lnTo>
                  <a:close/>
                </a:path>
              </a:pathLst>
            </a:custGeom>
            <a:solidFill>
              <a:srgbClr val="44546B"/>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2" name="Freeform 26"/>
            <p:cNvSpPr>
              <a:spLocks/>
            </p:cNvSpPr>
            <p:nvPr/>
          </p:nvSpPr>
          <p:spPr bwMode="auto">
            <a:xfrm rot="5400000">
              <a:off x="4897437" y="2987449"/>
              <a:ext cx="801688" cy="661988"/>
            </a:xfrm>
            <a:custGeom>
              <a:avLst/>
              <a:gdLst/>
              <a:ahLst/>
              <a:cxnLst>
                <a:cxn ang="0">
                  <a:pos x="505" y="417"/>
                </a:cxn>
                <a:cxn ang="0">
                  <a:pos x="0" y="336"/>
                </a:cxn>
                <a:cxn ang="0">
                  <a:pos x="0" y="0"/>
                </a:cxn>
                <a:cxn ang="0">
                  <a:pos x="503" y="149"/>
                </a:cxn>
                <a:cxn ang="0">
                  <a:pos x="505" y="417"/>
                </a:cxn>
                <a:cxn ang="0">
                  <a:pos x="505" y="417"/>
                </a:cxn>
              </a:cxnLst>
              <a:rect l="0" t="0" r="r" b="b"/>
              <a:pathLst>
                <a:path w="505" h="417">
                  <a:moveTo>
                    <a:pt x="505" y="417"/>
                  </a:moveTo>
                  <a:lnTo>
                    <a:pt x="0" y="336"/>
                  </a:lnTo>
                  <a:lnTo>
                    <a:pt x="0" y="0"/>
                  </a:lnTo>
                  <a:lnTo>
                    <a:pt x="503" y="149"/>
                  </a:lnTo>
                  <a:lnTo>
                    <a:pt x="505" y="417"/>
                  </a:lnTo>
                  <a:lnTo>
                    <a:pt x="505" y="417"/>
                  </a:lnTo>
                  <a:close/>
                </a:path>
              </a:pathLst>
            </a:custGeom>
            <a:solidFill>
              <a:srgbClr val="62728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3" name="Freeform 27"/>
            <p:cNvSpPr>
              <a:spLocks/>
            </p:cNvSpPr>
            <p:nvPr/>
          </p:nvSpPr>
          <p:spPr bwMode="auto">
            <a:xfrm rot="5400000">
              <a:off x="4148931" y="2772343"/>
              <a:ext cx="1622425" cy="271463"/>
            </a:xfrm>
            <a:custGeom>
              <a:avLst/>
              <a:gdLst/>
              <a:ahLst/>
              <a:cxnLst>
                <a:cxn ang="0">
                  <a:pos x="517" y="0"/>
                </a:cxn>
                <a:cxn ang="0">
                  <a:pos x="1022" y="81"/>
                </a:cxn>
                <a:cxn ang="0">
                  <a:pos x="517" y="171"/>
                </a:cxn>
                <a:cxn ang="0">
                  <a:pos x="0" y="74"/>
                </a:cxn>
                <a:cxn ang="0">
                  <a:pos x="517" y="0"/>
                </a:cxn>
              </a:cxnLst>
              <a:rect l="0" t="0" r="r" b="b"/>
              <a:pathLst>
                <a:path w="1022" h="171">
                  <a:moveTo>
                    <a:pt x="517" y="0"/>
                  </a:moveTo>
                  <a:lnTo>
                    <a:pt x="1022" y="81"/>
                  </a:lnTo>
                  <a:lnTo>
                    <a:pt x="517" y="171"/>
                  </a:lnTo>
                  <a:lnTo>
                    <a:pt x="0" y="74"/>
                  </a:lnTo>
                  <a:lnTo>
                    <a:pt x="517" y="0"/>
                  </a:lnTo>
                  <a:close/>
                </a:path>
              </a:pathLst>
            </a:custGeom>
            <a:solidFill>
              <a:srgbClr val="26364D"/>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8" name="Group 67"/>
          <p:cNvGrpSpPr/>
          <p:nvPr/>
        </p:nvGrpSpPr>
        <p:grpSpPr>
          <a:xfrm>
            <a:off x="3748617" y="2068763"/>
            <a:ext cx="1244601" cy="1371601"/>
            <a:chOff x="2811462" y="2404837"/>
            <a:chExt cx="933451" cy="1028701"/>
          </a:xfrm>
          <a:effectLst>
            <a:outerShdw blurRad="50800" dist="38100" dir="8100000" algn="tr" rotWithShape="0">
              <a:prstClr val="black">
                <a:alpha val="40000"/>
              </a:prstClr>
            </a:outerShdw>
          </a:effectLst>
        </p:grpSpPr>
        <p:sp>
          <p:nvSpPr>
            <p:cNvPr id="9244" name="Freeform 28"/>
            <p:cNvSpPr>
              <a:spLocks/>
            </p:cNvSpPr>
            <p:nvPr/>
          </p:nvSpPr>
          <p:spPr bwMode="auto">
            <a:xfrm rot="5400000">
              <a:off x="2914650" y="2814412"/>
              <a:ext cx="515938" cy="722313"/>
            </a:xfrm>
            <a:custGeom>
              <a:avLst/>
              <a:gdLst/>
              <a:ahLst/>
              <a:cxnLst>
                <a:cxn ang="0">
                  <a:pos x="0" y="130"/>
                </a:cxn>
                <a:cxn ang="0">
                  <a:pos x="0" y="455"/>
                </a:cxn>
                <a:cxn ang="0">
                  <a:pos x="325" y="253"/>
                </a:cxn>
                <a:cxn ang="0">
                  <a:pos x="325" y="0"/>
                </a:cxn>
                <a:cxn ang="0">
                  <a:pos x="0" y="130"/>
                </a:cxn>
              </a:cxnLst>
              <a:rect l="0" t="0" r="r" b="b"/>
              <a:pathLst>
                <a:path w="325" h="455">
                  <a:moveTo>
                    <a:pt x="0" y="130"/>
                  </a:moveTo>
                  <a:lnTo>
                    <a:pt x="0" y="455"/>
                  </a:lnTo>
                  <a:lnTo>
                    <a:pt x="325" y="253"/>
                  </a:lnTo>
                  <a:lnTo>
                    <a:pt x="325" y="0"/>
                  </a:lnTo>
                  <a:lnTo>
                    <a:pt x="0" y="130"/>
                  </a:lnTo>
                  <a:close/>
                </a:path>
              </a:pathLst>
            </a:custGeom>
            <a:solidFill>
              <a:srgbClr val="FF524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245" name="Freeform 29"/>
            <p:cNvSpPr>
              <a:spLocks/>
            </p:cNvSpPr>
            <p:nvPr/>
          </p:nvSpPr>
          <p:spPr bwMode="auto">
            <a:xfrm rot="5400000">
              <a:off x="3021807" y="2710431"/>
              <a:ext cx="1028700" cy="417513"/>
            </a:xfrm>
            <a:custGeom>
              <a:avLst/>
              <a:gdLst/>
              <a:ahLst/>
              <a:cxnLst>
                <a:cxn ang="0">
                  <a:pos x="323" y="0"/>
                </a:cxn>
                <a:cxn ang="0">
                  <a:pos x="0" y="135"/>
                </a:cxn>
                <a:cxn ang="0">
                  <a:pos x="323" y="263"/>
                </a:cxn>
                <a:cxn ang="0">
                  <a:pos x="648" y="133"/>
                </a:cxn>
                <a:cxn ang="0">
                  <a:pos x="323" y="0"/>
                </a:cxn>
              </a:cxnLst>
              <a:rect l="0" t="0" r="r" b="b"/>
              <a:pathLst>
                <a:path w="648" h="263">
                  <a:moveTo>
                    <a:pt x="323" y="0"/>
                  </a:moveTo>
                  <a:lnTo>
                    <a:pt x="0" y="135"/>
                  </a:lnTo>
                  <a:lnTo>
                    <a:pt x="323" y="263"/>
                  </a:lnTo>
                  <a:lnTo>
                    <a:pt x="648" y="133"/>
                  </a:lnTo>
                  <a:lnTo>
                    <a:pt x="323" y="0"/>
                  </a:lnTo>
                  <a:close/>
                </a:path>
              </a:pathLst>
            </a:custGeom>
            <a:solidFill>
              <a:srgbClr val="C70C00"/>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6" name="Freeform 30"/>
            <p:cNvSpPr>
              <a:spLocks/>
            </p:cNvSpPr>
            <p:nvPr/>
          </p:nvSpPr>
          <p:spPr bwMode="auto">
            <a:xfrm rot="5400000">
              <a:off x="2914650" y="2301650"/>
              <a:ext cx="512763" cy="719138"/>
            </a:xfrm>
            <a:custGeom>
              <a:avLst/>
              <a:gdLst/>
              <a:ahLst/>
              <a:cxnLst>
                <a:cxn ang="0">
                  <a:pos x="323" y="128"/>
                </a:cxn>
                <a:cxn ang="0">
                  <a:pos x="0" y="0"/>
                </a:cxn>
                <a:cxn ang="0">
                  <a:pos x="0" y="258"/>
                </a:cxn>
                <a:cxn ang="0">
                  <a:pos x="323" y="453"/>
                </a:cxn>
                <a:cxn ang="0">
                  <a:pos x="323" y="128"/>
                </a:cxn>
              </a:cxnLst>
              <a:rect l="0" t="0" r="r" b="b"/>
              <a:pathLst>
                <a:path w="323" h="453">
                  <a:moveTo>
                    <a:pt x="323" y="128"/>
                  </a:moveTo>
                  <a:lnTo>
                    <a:pt x="0" y="0"/>
                  </a:lnTo>
                  <a:lnTo>
                    <a:pt x="0" y="258"/>
                  </a:lnTo>
                  <a:lnTo>
                    <a:pt x="323" y="453"/>
                  </a:lnTo>
                  <a:lnTo>
                    <a:pt x="323" y="128"/>
                  </a:lnTo>
                  <a:close/>
                </a:path>
              </a:pathLst>
            </a:custGeom>
            <a:solidFill>
              <a:srgbClr val="EF3425"/>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9" name="Group 68"/>
          <p:cNvGrpSpPr/>
          <p:nvPr/>
        </p:nvGrpSpPr>
        <p:grpSpPr>
          <a:xfrm>
            <a:off x="4692650" y="1658130"/>
            <a:ext cx="1073151" cy="2163233"/>
            <a:chOff x="3519487" y="2096862"/>
            <a:chExt cx="804863" cy="1622425"/>
          </a:xfrm>
          <a:effectLst>
            <a:outerShdw blurRad="50800" dist="38100" dir="8100000" algn="tr" rotWithShape="0">
              <a:prstClr val="black">
                <a:alpha val="40000"/>
              </a:prstClr>
            </a:outerShdw>
          </a:effectLst>
        </p:grpSpPr>
        <p:sp>
          <p:nvSpPr>
            <p:cNvPr id="9247" name="Freeform 31"/>
            <p:cNvSpPr>
              <a:spLocks/>
            </p:cNvSpPr>
            <p:nvPr/>
          </p:nvSpPr>
          <p:spPr bwMode="auto">
            <a:xfrm rot="5400000">
              <a:off x="3434557" y="2181794"/>
              <a:ext cx="820738" cy="650875"/>
            </a:xfrm>
            <a:custGeom>
              <a:avLst/>
              <a:gdLst/>
              <a:ahLst/>
              <a:cxnLst>
                <a:cxn ang="0">
                  <a:pos x="0" y="0"/>
                </a:cxn>
                <a:cxn ang="0">
                  <a:pos x="0" y="263"/>
                </a:cxn>
                <a:cxn ang="0">
                  <a:pos x="517" y="410"/>
                </a:cxn>
                <a:cxn ang="0">
                  <a:pos x="517" y="74"/>
                </a:cxn>
                <a:cxn ang="0">
                  <a:pos x="0" y="0"/>
                </a:cxn>
              </a:cxnLst>
              <a:rect l="0" t="0" r="r" b="b"/>
              <a:pathLst>
                <a:path w="517" h="410">
                  <a:moveTo>
                    <a:pt x="0" y="0"/>
                  </a:moveTo>
                  <a:lnTo>
                    <a:pt x="0" y="263"/>
                  </a:lnTo>
                  <a:lnTo>
                    <a:pt x="517" y="410"/>
                  </a:lnTo>
                  <a:lnTo>
                    <a:pt x="517" y="74"/>
                  </a:lnTo>
                  <a:lnTo>
                    <a:pt x="0" y="0"/>
                  </a:lnTo>
                  <a:close/>
                </a:path>
              </a:pathLst>
            </a:custGeom>
            <a:solidFill>
              <a:srgbClr val="8397B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8" name="Freeform 32"/>
            <p:cNvSpPr>
              <a:spLocks/>
            </p:cNvSpPr>
            <p:nvPr/>
          </p:nvSpPr>
          <p:spPr bwMode="auto">
            <a:xfrm rot="5400000">
              <a:off x="3449637" y="2987449"/>
              <a:ext cx="801688" cy="661988"/>
            </a:xfrm>
            <a:custGeom>
              <a:avLst/>
              <a:gdLst/>
              <a:ahLst/>
              <a:cxnLst>
                <a:cxn ang="0">
                  <a:pos x="505" y="0"/>
                </a:cxn>
                <a:cxn ang="0">
                  <a:pos x="0" y="81"/>
                </a:cxn>
                <a:cxn ang="0">
                  <a:pos x="0" y="417"/>
                </a:cxn>
                <a:cxn ang="0">
                  <a:pos x="503" y="270"/>
                </a:cxn>
                <a:cxn ang="0">
                  <a:pos x="505" y="0"/>
                </a:cxn>
                <a:cxn ang="0">
                  <a:pos x="505" y="0"/>
                </a:cxn>
              </a:cxnLst>
              <a:rect l="0" t="0" r="r" b="b"/>
              <a:pathLst>
                <a:path w="505" h="417">
                  <a:moveTo>
                    <a:pt x="505" y="0"/>
                  </a:moveTo>
                  <a:lnTo>
                    <a:pt x="0" y="81"/>
                  </a:lnTo>
                  <a:lnTo>
                    <a:pt x="0" y="417"/>
                  </a:lnTo>
                  <a:lnTo>
                    <a:pt x="503" y="270"/>
                  </a:lnTo>
                  <a:lnTo>
                    <a:pt x="505" y="0"/>
                  </a:lnTo>
                  <a:lnTo>
                    <a:pt x="505" y="0"/>
                  </a:lnTo>
                  <a:close/>
                </a:path>
              </a:pathLst>
            </a:custGeom>
            <a:solidFill>
              <a:srgbClr val="A1B5C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9" name="Freeform 33"/>
            <p:cNvSpPr>
              <a:spLocks/>
            </p:cNvSpPr>
            <p:nvPr/>
          </p:nvSpPr>
          <p:spPr bwMode="auto">
            <a:xfrm rot="5400000">
              <a:off x="3377406" y="2772343"/>
              <a:ext cx="1622425" cy="271463"/>
            </a:xfrm>
            <a:custGeom>
              <a:avLst/>
              <a:gdLst/>
              <a:ahLst/>
              <a:cxnLst>
                <a:cxn ang="0">
                  <a:pos x="0" y="97"/>
                </a:cxn>
                <a:cxn ang="0">
                  <a:pos x="517" y="171"/>
                </a:cxn>
                <a:cxn ang="0">
                  <a:pos x="1022" y="90"/>
                </a:cxn>
                <a:cxn ang="0">
                  <a:pos x="517" y="0"/>
                </a:cxn>
                <a:cxn ang="0">
                  <a:pos x="0" y="97"/>
                </a:cxn>
              </a:cxnLst>
              <a:rect l="0" t="0" r="r" b="b"/>
              <a:pathLst>
                <a:path w="1022" h="171">
                  <a:moveTo>
                    <a:pt x="0" y="97"/>
                  </a:moveTo>
                  <a:lnTo>
                    <a:pt x="517" y="171"/>
                  </a:lnTo>
                  <a:lnTo>
                    <a:pt x="1022" y="90"/>
                  </a:lnTo>
                  <a:lnTo>
                    <a:pt x="517" y="0"/>
                  </a:lnTo>
                  <a:lnTo>
                    <a:pt x="0" y="97"/>
                  </a:lnTo>
                  <a:close/>
                </a:path>
              </a:pathLst>
            </a:custGeom>
            <a:solidFill>
              <a:srgbClr val="5B798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70" name="Group 69"/>
          <p:cNvGrpSpPr/>
          <p:nvPr/>
        </p:nvGrpSpPr>
        <p:grpSpPr>
          <a:xfrm>
            <a:off x="5609168" y="1241145"/>
            <a:ext cx="948267" cy="3014133"/>
            <a:chOff x="4206876" y="1784124"/>
            <a:chExt cx="711200" cy="2260600"/>
          </a:xfrm>
          <a:effectLst>
            <a:outerShdw blurRad="63500" sx="102000" sy="102000" algn="ctr" rotWithShape="0">
              <a:prstClr val="black">
                <a:alpha val="40000"/>
              </a:prstClr>
            </a:outerShdw>
          </a:effectLst>
        </p:grpSpPr>
        <p:sp>
          <p:nvSpPr>
            <p:cNvPr id="9250" name="Freeform 34"/>
            <p:cNvSpPr>
              <a:spLocks/>
            </p:cNvSpPr>
            <p:nvPr/>
          </p:nvSpPr>
          <p:spPr bwMode="auto">
            <a:xfrm rot="5400000">
              <a:off x="3998913" y="3125562"/>
              <a:ext cx="1127125" cy="711200"/>
            </a:xfrm>
            <a:custGeom>
              <a:avLst/>
              <a:gdLst/>
              <a:ahLst/>
              <a:cxnLst>
                <a:cxn ang="0">
                  <a:pos x="0" y="448"/>
                </a:cxn>
                <a:cxn ang="0">
                  <a:pos x="0" y="0"/>
                </a:cxn>
                <a:cxn ang="0">
                  <a:pos x="710" y="78"/>
                </a:cxn>
                <a:cxn ang="0">
                  <a:pos x="710" y="369"/>
                </a:cxn>
                <a:cxn ang="0">
                  <a:pos x="0" y="448"/>
                </a:cxn>
              </a:cxnLst>
              <a:rect l="0" t="0" r="r" b="b"/>
              <a:pathLst>
                <a:path w="710" h="448">
                  <a:moveTo>
                    <a:pt x="0" y="448"/>
                  </a:moveTo>
                  <a:lnTo>
                    <a:pt x="0" y="0"/>
                  </a:lnTo>
                  <a:lnTo>
                    <a:pt x="710" y="78"/>
                  </a:lnTo>
                  <a:lnTo>
                    <a:pt x="710" y="369"/>
                  </a:lnTo>
                  <a:lnTo>
                    <a:pt x="0" y="448"/>
                  </a:lnTo>
                  <a:close/>
                </a:path>
              </a:pathLst>
            </a:custGeom>
            <a:solidFill>
              <a:schemeClr val="accent3">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51" name="Freeform 35"/>
            <p:cNvSpPr>
              <a:spLocks/>
            </p:cNvSpPr>
            <p:nvPr/>
          </p:nvSpPr>
          <p:spPr bwMode="auto">
            <a:xfrm rot="5400000">
              <a:off x="3995738" y="1995262"/>
              <a:ext cx="1133475" cy="711200"/>
            </a:xfrm>
            <a:custGeom>
              <a:avLst/>
              <a:gdLst/>
              <a:ahLst/>
              <a:cxnLst>
                <a:cxn ang="0">
                  <a:pos x="714" y="0"/>
                </a:cxn>
                <a:cxn ang="0">
                  <a:pos x="714" y="448"/>
                </a:cxn>
                <a:cxn ang="0">
                  <a:pos x="0" y="369"/>
                </a:cxn>
                <a:cxn ang="0">
                  <a:pos x="0" y="83"/>
                </a:cxn>
                <a:cxn ang="0">
                  <a:pos x="714" y="0"/>
                </a:cxn>
              </a:cxnLst>
              <a:rect l="0" t="0" r="r" b="b"/>
              <a:pathLst>
                <a:path w="714" h="448">
                  <a:moveTo>
                    <a:pt x="714" y="0"/>
                  </a:moveTo>
                  <a:lnTo>
                    <a:pt x="714" y="448"/>
                  </a:lnTo>
                  <a:lnTo>
                    <a:pt x="0" y="369"/>
                  </a:lnTo>
                  <a:lnTo>
                    <a:pt x="0" y="83"/>
                  </a:lnTo>
                  <a:lnTo>
                    <a:pt x="714"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59" name="Group 81"/>
          <p:cNvGrpSpPr/>
          <p:nvPr/>
        </p:nvGrpSpPr>
        <p:grpSpPr>
          <a:xfrm flipH="1" flipV="1">
            <a:off x="7258012" y="3897013"/>
            <a:ext cx="1461718" cy="995810"/>
            <a:chOff x="3376482" y="1459073"/>
            <a:chExt cx="455253" cy="221445"/>
          </a:xfrm>
        </p:grpSpPr>
        <p:cxnSp>
          <p:nvCxnSpPr>
            <p:cNvPr id="60" name="Straight Connector 59"/>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9146553" y="1688654"/>
            <a:ext cx="2623176" cy="1834578"/>
            <a:chOff x="1879600" y="3087314"/>
            <a:chExt cx="4564985" cy="1101765"/>
          </a:xfrm>
        </p:grpSpPr>
        <p:sp>
          <p:nvSpPr>
            <p:cNvPr id="54" name="Text Box 10"/>
            <p:cNvSpPr txBox="1">
              <a:spLocks noChangeArrowheads="1"/>
            </p:cNvSpPr>
            <p:nvPr/>
          </p:nvSpPr>
          <p:spPr bwMode="auto">
            <a:xfrm>
              <a:off x="1879600" y="3365358"/>
              <a:ext cx="4564985" cy="823721"/>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55" name="Rectangle 54"/>
            <p:cNvSpPr/>
            <p:nvPr/>
          </p:nvSpPr>
          <p:spPr>
            <a:xfrm>
              <a:off x="1942961" y="3087314"/>
              <a:ext cx="3182571" cy="219659"/>
            </a:xfrm>
            <a:prstGeom prst="rect">
              <a:avLst/>
            </a:prstGeom>
            <a:solidFill>
              <a:srgbClr val="333E50"/>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Lorem Ipsum</a:t>
              </a:r>
            </a:p>
          </p:txBody>
        </p:sp>
      </p:grpSp>
      <p:grpSp>
        <p:nvGrpSpPr>
          <p:cNvPr id="62" name="Group 61"/>
          <p:cNvGrpSpPr/>
          <p:nvPr/>
        </p:nvGrpSpPr>
        <p:grpSpPr>
          <a:xfrm>
            <a:off x="646910" y="1994334"/>
            <a:ext cx="2623176" cy="1817195"/>
            <a:chOff x="1879600" y="3087314"/>
            <a:chExt cx="4564985" cy="1091325"/>
          </a:xfrm>
        </p:grpSpPr>
        <p:sp>
          <p:nvSpPr>
            <p:cNvPr id="63" name="Text Box 10"/>
            <p:cNvSpPr txBox="1">
              <a:spLocks noChangeArrowheads="1"/>
            </p:cNvSpPr>
            <p:nvPr/>
          </p:nvSpPr>
          <p:spPr bwMode="auto">
            <a:xfrm>
              <a:off x="1879600" y="3365357"/>
              <a:ext cx="4564985" cy="813282"/>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64" name="Rectangle 63"/>
            <p:cNvSpPr/>
            <p:nvPr/>
          </p:nvSpPr>
          <p:spPr>
            <a:xfrm>
              <a:off x="1942961" y="3087314"/>
              <a:ext cx="3182571" cy="219659"/>
            </a:xfrm>
            <a:prstGeom prst="rect">
              <a:avLst/>
            </a:prstGeom>
            <a:solidFill>
              <a:srgbClr val="EF3425"/>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Lorem Ipsum</a:t>
              </a:r>
            </a:p>
          </p:txBody>
        </p:sp>
      </p:grpSp>
      <p:grpSp>
        <p:nvGrpSpPr>
          <p:cNvPr id="65" name="Group 64"/>
          <p:cNvGrpSpPr/>
          <p:nvPr/>
        </p:nvGrpSpPr>
        <p:grpSpPr>
          <a:xfrm>
            <a:off x="5001541" y="4823653"/>
            <a:ext cx="2623176" cy="1817195"/>
            <a:chOff x="1879600" y="3087314"/>
            <a:chExt cx="4564985" cy="1091325"/>
          </a:xfrm>
        </p:grpSpPr>
        <p:sp>
          <p:nvSpPr>
            <p:cNvPr id="66" name="Text Box 10"/>
            <p:cNvSpPr txBox="1">
              <a:spLocks noChangeArrowheads="1"/>
            </p:cNvSpPr>
            <p:nvPr/>
          </p:nvSpPr>
          <p:spPr bwMode="auto">
            <a:xfrm>
              <a:off x="1879600" y="3365357"/>
              <a:ext cx="4564985" cy="813282"/>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67" name="Rectangle 66"/>
            <p:cNvSpPr/>
            <p:nvPr/>
          </p:nvSpPr>
          <p:spPr>
            <a:xfrm>
              <a:off x="1942961" y="3087314"/>
              <a:ext cx="3182571" cy="219659"/>
            </a:xfrm>
            <a:prstGeom prst="rect">
              <a:avLst/>
            </a:prstGeom>
            <a:solidFill>
              <a:srgbClr val="BFBFBF"/>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Lorem Ipsum</a:t>
              </a:r>
            </a:p>
          </p:txBody>
        </p:sp>
      </p:grpSp>
      <p:grpSp>
        <p:nvGrpSpPr>
          <p:cNvPr id="73" name="Group 72"/>
          <p:cNvGrpSpPr/>
          <p:nvPr/>
        </p:nvGrpSpPr>
        <p:grpSpPr>
          <a:xfrm>
            <a:off x="8856907" y="4623083"/>
            <a:ext cx="2623176" cy="1817195"/>
            <a:chOff x="1879600" y="3087314"/>
            <a:chExt cx="4564985" cy="1091325"/>
          </a:xfrm>
        </p:grpSpPr>
        <p:sp>
          <p:nvSpPr>
            <p:cNvPr id="74" name="Text Box 10"/>
            <p:cNvSpPr txBox="1">
              <a:spLocks noChangeArrowheads="1"/>
            </p:cNvSpPr>
            <p:nvPr/>
          </p:nvSpPr>
          <p:spPr bwMode="auto">
            <a:xfrm>
              <a:off x="1879600" y="3365357"/>
              <a:ext cx="4564985" cy="813282"/>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75" name="Rectangle 74"/>
            <p:cNvSpPr/>
            <p:nvPr/>
          </p:nvSpPr>
          <p:spPr>
            <a:xfrm>
              <a:off x="1942961" y="3087314"/>
              <a:ext cx="3182571" cy="219659"/>
            </a:xfrm>
            <a:prstGeom prst="rect">
              <a:avLst/>
            </a:prstGeom>
            <a:solidFill>
              <a:srgbClr val="44546B"/>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Lorem Ipsum</a:t>
              </a:r>
            </a:p>
          </p:txBody>
        </p:sp>
      </p:grpSp>
      <p:grpSp>
        <p:nvGrpSpPr>
          <p:cNvPr id="76" name="Group 75"/>
          <p:cNvGrpSpPr/>
          <p:nvPr/>
        </p:nvGrpSpPr>
        <p:grpSpPr>
          <a:xfrm>
            <a:off x="1118281" y="4634756"/>
            <a:ext cx="2623176" cy="1817195"/>
            <a:chOff x="1879600" y="3087314"/>
            <a:chExt cx="4564985" cy="1091325"/>
          </a:xfrm>
        </p:grpSpPr>
        <p:sp>
          <p:nvSpPr>
            <p:cNvPr id="77" name="Text Box 10"/>
            <p:cNvSpPr txBox="1">
              <a:spLocks noChangeArrowheads="1"/>
            </p:cNvSpPr>
            <p:nvPr/>
          </p:nvSpPr>
          <p:spPr bwMode="auto">
            <a:xfrm>
              <a:off x="1879600" y="3365357"/>
              <a:ext cx="4564985" cy="813282"/>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78" name="Rectangle 77"/>
            <p:cNvSpPr/>
            <p:nvPr/>
          </p:nvSpPr>
          <p:spPr>
            <a:xfrm>
              <a:off x="1942961" y="3087314"/>
              <a:ext cx="3182571" cy="219659"/>
            </a:xfrm>
            <a:prstGeom prst="rect">
              <a:avLst/>
            </a:prstGeom>
            <a:solidFill>
              <a:srgbClr val="8397B1"/>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Lorem Ipsum</a:t>
              </a:r>
            </a:p>
          </p:txBody>
        </p:sp>
      </p:grpSp>
      <p:grpSp>
        <p:nvGrpSpPr>
          <p:cNvPr id="79" name="Group 81"/>
          <p:cNvGrpSpPr/>
          <p:nvPr/>
        </p:nvGrpSpPr>
        <p:grpSpPr>
          <a:xfrm rot="8196604" flipH="1" flipV="1">
            <a:off x="8183709" y="1645999"/>
            <a:ext cx="724076" cy="635278"/>
            <a:chOff x="3376482" y="1459073"/>
            <a:chExt cx="455253" cy="221445"/>
          </a:xfrm>
        </p:grpSpPr>
        <p:cxnSp>
          <p:nvCxnSpPr>
            <p:cNvPr id="80" name="Straight Connector 79"/>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5" name="Group 81"/>
          <p:cNvGrpSpPr/>
          <p:nvPr/>
        </p:nvGrpSpPr>
        <p:grpSpPr>
          <a:xfrm flipV="1">
            <a:off x="3145508" y="3897013"/>
            <a:ext cx="1770095" cy="995810"/>
            <a:chOff x="3280437" y="1459073"/>
            <a:chExt cx="551298" cy="221445"/>
          </a:xfrm>
        </p:grpSpPr>
        <p:cxnSp>
          <p:nvCxnSpPr>
            <p:cNvPr id="86" name="Straight Connector 85"/>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3280437" y="1459073"/>
              <a:ext cx="31327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Group 81"/>
          <p:cNvGrpSpPr/>
          <p:nvPr/>
        </p:nvGrpSpPr>
        <p:grpSpPr>
          <a:xfrm rot="13403396" flipV="1">
            <a:off x="3008213" y="1570056"/>
            <a:ext cx="806411" cy="1097276"/>
            <a:chOff x="3376482" y="1457904"/>
            <a:chExt cx="507024" cy="382489"/>
          </a:xfrm>
        </p:grpSpPr>
        <p:cxnSp>
          <p:nvCxnSpPr>
            <p:cNvPr id="89" name="Straight Connector 88"/>
            <p:cNvCxnSpPr/>
            <p:nvPr/>
          </p:nvCxnSpPr>
          <p:spPr>
            <a:xfrm flipH="1" flipV="1">
              <a:off x="3596048" y="1457904"/>
              <a:ext cx="287458" cy="382489"/>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91" name="Straight Connector 90"/>
          <p:cNvCxnSpPr/>
          <p:nvPr/>
        </p:nvCxnSpPr>
        <p:spPr>
          <a:xfrm rot="5400000" flipH="1">
            <a:off x="5871634" y="4531725"/>
            <a:ext cx="36576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3341511" y="258228"/>
            <a:ext cx="5508978" cy="954108"/>
            <a:chOff x="3341511" y="258228"/>
            <a:chExt cx="5508978" cy="954108"/>
          </a:xfrm>
        </p:grpSpPr>
        <p:sp>
          <p:nvSpPr>
            <p:cNvPr id="50" name="TextBox 49"/>
            <p:cNvSpPr txBox="1"/>
            <p:nvPr/>
          </p:nvSpPr>
          <p:spPr>
            <a:xfrm>
              <a:off x="3341511" y="258228"/>
              <a:ext cx="5508978" cy="769441"/>
            </a:xfrm>
            <a:prstGeom prst="rect">
              <a:avLst/>
            </a:prstGeom>
            <a:noFill/>
          </p:spPr>
          <p:txBody>
            <a:bodyPr wrap="square" rtlCol="0">
              <a:spAutoFit/>
            </a:bodyPr>
            <a:lstStyle/>
            <a:p>
              <a:pPr algn="ctr"/>
              <a:r>
                <a:rPr lang="sr-Latn-ME" sz="4400" b="1" dirty="0">
                  <a:solidFill>
                    <a:schemeClr val="bg1"/>
                  </a:solidFill>
                  <a:latin typeface="Candara" panose="020E0502030303020204" pitchFamily="34" charset="0"/>
                </a:rPr>
                <a:t>Formulisanje zadatka</a:t>
              </a:r>
              <a:endParaRPr lang="en-US" sz="4400" b="1" dirty="0">
                <a:solidFill>
                  <a:schemeClr val="bg1"/>
                </a:solidFill>
                <a:latin typeface="Candara" panose="020E0502030303020204" pitchFamily="34" charset="0"/>
              </a:endParaRPr>
            </a:p>
          </p:txBody>
        </p:sp>
        <p:sp>
          <p:nvSpPr>
            <p:cNvPr id="51" name="TextBox 50"/>
            <p:cNvSpPr txBox="1"/>
            <p:nvPr/>
          </p:nvSpPr>
          <p:spPr>
            <a:xfrm>
              <a:off x="5314507" y="843004"/>
              <a:ext cx="1562986" cy="369332"/>
            </a:xfrm>
            <a:prstGeom prst="rect">
              <a:avLst/>
            </a:prstGeom>
            <a:noFill/>
          </p:spPr>
          <p:txBody>
            <a:bodyPr wrap="square" rtlCol="0">
              <a:spAutoFit/>
            </a:bodyPr>
            <a:lstStyle/>
            <a:p>
              <a:r>
                <a:rPr lang="en-US" dirty="0">
                  <a:solidFill>
                    <a:schemeClr val="bg1">
                      <a:lumMod val="85000"/>
                    </a:schemeClr>
                  </a:solidFill>
                  <a:latin typeface="Candara" panose="020E0502030303020204" pitchFamily="34" charset="0"/>
                </a:rPr>
                <a:t>Your Subtitle</a:t>
              </a:r>
            </a:p>
          </p:txBody>
        </p:sp>
      </p:grpSp>
      <p:pic>
        <p:nvPicPr>
          <p:cNvPr id="52" name="Picture 51">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153456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 presetClass="entr" presetSubtype="4" accel="50000" decel="50000"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wipe(up)">
                                      <p:cBhvr>
                                        <p:cTn id="16" dur="500"/>
                                        <p:tgtEl>
                                          <p:spTgt spid="91"/>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1000"/>
                                        <p:tgtEl>
                                          <p:spTgt spid="65"/>
                                        </p:tgtEl>
                                      </p:cBhvr>
                                    </p:animEffect>
                                    <p:anim calcmode="lin" valueType="num">
                                      <p:cBhvr>
                                        <p:cTn id="21" dur="1000" fill="hold"/>
                                        <p:tgtEl>
                                          <p:spTgt spid="65"/>
                                        </p:tgtEl>
                                        <p:attrNameLst>
                                          <p:attrName>ppt_x</p:attrName>
                                        </p:attrNameLst>
                                      </p:cBhvr>
                                      <p:tavLst>
                                        <p:tav tm="0">
                                          <p:val>
                                            <p:strVal val="#ppt_x"/>
                                          </p:val>
                                        </p:tav>
                                        <p:tav tm="100000">
                                          <p:val>
                                            <p:strVal val="#ppt_x"/>
                                          </p:val>
                                        </p:tav>
                                      </p:tavLst>
                                    </p:anim>
                                    <p:anim calcmode="lin" valueType="num">
                                      <p:cBhvr>
                                        <p:cTn id="22" dur="1000" fill="hold"/>
                                        <p:tgtEl>
                                          <p:spTgt spid="65"/>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 presetClass="entr" presetSubtype="8" accel="50000" decel="50000" fill="hold"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500" fill="hold"/>
                                        <p:tgtEl>
                                          <p:spTgt spid="69"/>
                                        </p:tgtEl>
                                        <p:attrNameLst>
                                          <p:attrName>ppt_x</p:attrName>
                                        </p:attrNameLst>
                                      </p:cBhvr>
                                      <p:tavLst>
                                        <p:tav tm="0">
                                          <p:val>
                                            <p:strVal val="0-#ppt_w/2"/>
                                          </p:val>
                                        </p:tav>
                                        <p:tav tm="100000">
                                          <p:val>
                                            <p:strVal val="#ppt_x"/>
                                          </p:val>
                                        </p:tav>
                                      </p:tavLst>
                                    </p:anim>
                                    <p:anim calcmode="lin" valueType="num">
                                      <p:cBhvr additive="base">
                                        <p:cTn id="27" dur="500" fill="hold"/>
                                        <p:tgtEl>
                                          <p:spTgt spid="69"/>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wipe(right)">
                                      <p:cBhvr>
                                        <p:cTn id="31" dur="500"/>
                                        <p:tgtEl>
                                          <p:spTgt spid="85"/>
                                        </p:tgtEl>
                                      </p:cBhvr>
                                    </p:animEffect>
                                  </p:childTnLst>
                                </p:cTn>
                              </p:par>
                            </p:childTnLst>
                          </p:cTn>
                        </p:par>
                        <p:par>
                          <p:cTn id="32" fill="hold">
                            <p:stCondLst>
                              <p:cond delay="3500"/>
                            </p:stCondLst>
                            <p:childTnLst>
                              <p:par>
                                <p:cTn id="33" presetID="42" presetClass="entr" presetSubtype="0" fill="hold"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1000"/>
                                        <p:tgtEl>
                                          <p:spTgt spid="76"/>
                                        </p:tgtEl>
                                      </p:cBhvr>
                                    </p:animEffect>
                                    <p:anim calcmode="lin" valueType="num">
                                      <p:cBhvr>
                                        <p:cTn id="36" dur="1000" fill="hold"/>
                                        <p:tgtEl>
                                          <p:spTgt spid="76"/>
                                        </p:tgtEl>
                                        <p:attrNameLst>
                                          <p:attrName>ppt_x</p:attrName>
                                        </p:attrNameLst>
                                      </p:cBhvr>
                                      <p:tavLst>
                                        <p:tav tm="0">
                                          <p:val>
                                            <p:strVal val="#ppt_x"/>
                                          </p:val>
                                        </p:tav>
                                        <p:tav tm="100000">
                                          <p:val>
                                            <p:strVal val="#ppt_x"/>
                                          </p:val>
                                        </p:tav>
                                      </p:tavLst>
                                    </p:anim>
                                    <p:anim calcmode="lin" valueType="num">
                                      <p:cBhvr>
                                        <p:cTn id="37" dur="1000" fill="hold"/>
                                        <p:tgtEl>
                                          <p:spTgt spid="76"/>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2" presetClass="entr" presetSubtype="2" accel="50000" decel="50000" fill="hold" nodeType="afterEffect">
                                  <p:stCondLst>
                                    <p:cond delay="0"/>
                                  </p:stCondLst>
                                  <p:childTnLst>
                                    <p:set>
                                      <p:cBhvr>
                                        <p:cTn id="40" dur="1" fill="hold">
                                          <p:stCondLst>
                                            <p:cond delay="0"/>
                                          </p:stCondLst>
                                        </p:cTn>
                                        <p:tgtEl>
                                          <p:spTgt spid="71"/>
                                        </p:tgtEl>
                                        <p:attrNameLst>
                                          <p:attrName>style.visibility</p:attrName>
                                        </p:attrNameLst>
                                      </p:cBhvr>
                                      <p:to>
                                        <p:strVal val="visible"/>
                                      </p:to>
                                    </p:set>
                                    <p:anim calcmode="lin" valueType="num">
                                      <p:cBhvr additive="base">
                                        <p:cTn id="41" dur="500" fill="hold"/>
                                        <p:tgtEl>
                                          <p:spTgt spid="71"/>
                                        </p:tgtEl>
                                        <p:attrNameLst>
                                          <p:attrName>ppt_x</p:attrName>
                                        </p:attrNameLst>
                                      </p:cBhvr>
                                      <p:tavLst>
                                        <p:tav tm="0">
                                          <p:val>
                                            <p:strVal val="1+#ppt_w/2"/>
                                          </p:val>
                                        </p:tav>
                                        <p:tav tm="100000">
                                          <p:val>
                                            <p:strVal val="#ppt_x"/>
                                          </p:val>
                                        </p:tav>
                                      </p:tavLst>
                                    </p:anim>
                                    <p:anim calcmode="lin" valueType="num">
                                      <p:cBhvr additive="base">
                                        <p:cTn id="42" dur="500" fill="hold"/>
                                        <p:tgtEl>
                                          <p:spTgt spid="71"/>
                                        </p:tgtEl>
                                        <p:attrNameLst>
                                          <p:attrName>ppt_y</p:attrName>
                                        </p:attrNameLst>
                                      </p:cBhvr>
                                      <p:tavLst>
                                        <p:tav tm="0">
                                          <p:val>
                                            <p:strVal val="#ppt_y"/>
                                          </p:val>
                                        </p:tav>
                                        <p:tav tm="100000">
                                          <p:val>
                                            <p:strVal val="#ppt_y"/>
                                          </p:val>
                                        </p:tav>
                                      </p:tavLst>
                                    </p:anim>
                                  </p:childTnLst>
                                </p:cTn>
                              </p:par>
                            </p:childTnLst>
                          </p:cTn>
                        </p:par>
                        <p:par>
                          <p:cTn id="43" fill="hold">
                            <p:stCondLst>
                              <p:cond delay="5000"/>
                            </p:stCondLst>
                            <p:childTnLst>
                              <p:par>
                                <p:cTn id="44" presetID="22" presetClass="entr" presetSubtype="8" fill="hold" nodeType="after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wipe(left)">
                                      <p:cBhvr>
                                        <p:cTn id="46" dur="500"/>
                                        <p:tgtEl>
                                          <p:spTgt spid="59"/>
                                        </p:tgtEl>
                                      </p:cBhvr>
                                    </p:animEffect>
                                  </p:childTnLst>
                                </p:cTn>
                              </p:par>
                            </p:childTnLst>
                          </p:cTn>
                        </p:par>
                        <p:par>
                          <p:cTn id="47" fill="hold">
                            <p:stCondLst>
                              <p:cond delay="5500"/>
                            </p:stCondLst>
                            <p:childTnLst>
                              <p:par>
                                <p:cTn id="48" presetID="42" presetClass="entr" presetSubtype="0" fill="hold" nodeType="after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1000"/>
                                        <p:tgtEl>
                                          <p:spTgt spid="73"/>
                                        </p:tgtEl>
                                      </p:cBhvr>
                                    </p:animEffect>
                                    <p:anim calcmode="lin" valueType="num">
                                      <p:cBhvr>
                                        <p:cTn id="51" dur="1000" fill="hold"/>
                                        <p:tgtEl>
                                          <p:spTgt spid="73"/>
                                        </p:tgtEl>
                                        <p:attrNameLst>
                                          <p:attrName>ppt_x</p:attrName>
                                        </p:attrNameLst>
                                      </p:cBhvr>
                                      <p:tavLst>
                                        <p:tav tm="0">
                                          <p:val>
                                            <p:strVal val="#ppt_x"/>
                                          </p:val>
                                        </p:tav>
                                        <p:tav tm="100000">
                                          <p:val>
                                            <p:strVal val="#ppt_x"/>
                                          </p:val>
                                        </p:tav>
                                      </p:tavLst>
                                    </p:anim>
                                    <p:anim calcmode="lin" valueType="num">
                                      <p:cBhvr>
                                        <p:cTn id="52" dur="1000" fill="hold"/>
                                        <p:tgtEl>
                                          <p:spTgt spid="73"/>
                                        </p:tgtEl>
                                        <p:attrNameLst>
                                          <p:attrName>ppt_y</p:attrName>
                                        </p:attrNameLst>
                                      </p:cBhvr>
                                      <p:tavLst>
                                        <p:tav tm="0">
                                          <p:val>
                                            <p:strVal val="#ppt_y+.1"/>
                                          </p:val>
                                        </p:tav>
                                        <p:tav tm="100000">
                                          <p:val>
                                            <p:strVal val="#ppt_y"/>
                                          </p:val>
                                        </p:tav>
                                      </p:tavLst>
                                    </p:anim>
                                  </p:childTnLst>
                                </p:cTn>
                              </p:par>
                            </p:childTnLst>
                          </p:cTn>
                        </p:par>
                        <p:par>
                          <p:cTn id="53" fill="hold">
                            <p:stCondLst>
                              <p:cond delay="6500"/>
                            </p:stCondLst>
                            <p:childTnLst>
                              <p:par>
                                <p:cTn id="54" presetID="2" presetClass="entr" presetSubtype="8" accel="50000" decel="50000" fill="hold" nodeType="afterEffect">
                                  <p:stCondLst>
                                    <p:cond delay="0"/>
                                  </p:stCondLst>
                                  <p:childTnLst>
                                    <p:set>
                                      <p:cBhvr>
                                        <p:cTn id="55" dur="1" fill="hold">
                                          <p:stCondLst>
                                            <p:cond delay="0"/>
                                          </p:stCondLst>
                                        </p:cTn>
                                        <p:tgtEl>
                                          <p:spTgt spid="68"/>
                                        </p:tgtEl>
                                        <p:attrNameLst>
                                          <p:attrName>style.visibility</p:attrName>
                                        </p:attrNameLst>
                                      </p:cBhvr>
                                      <p:to>
                                        <p:strVal val="visible"/>
                                      </p:to>
                                    </p:set>
                                    <p:anim calcmode="lin" valueType="num">
                                      <p:cBhvr additive="base">
                                        <p:cTn id="56" dur="500" fill="hold"/>
                                        <p:tgtEl>
                                          <p:spTgt spid="68"/>
                                        </p:tgtEl>
                                        <p:attrNameLst>
                                          <p:attrName>ppt_x</p:attrName>
                                        </p:attrNameLst>
                                      </p:cBhvr>
                                      <p:tavLst>
                                        <p:tav tm="0">
                                          <p:val>
                                            <p:strVal val="0-#ppt_w/2"/>
                                          </p:val>
                                        </p:tav>
                                        <p:tav tm="100000">
                                          <p:val>
                                            <p:strVal val="#ppt_x"/>
                                          </p:val>
                                        </p:tav>
                                      </p:tavLst>
                                    </p:anim>
                                    <p:anim calcmode="lin" valueType="num">
                                      <p:cBhvr additive="base">
                                        <p:cTn id="57" dur="500" fill="hold"/>
                                        <p:tgtEl>
                                          <p:spTgt spid="68"/>
                                        </p:tgtEl>
                                        <p:attrNameLst>
                                          <p:attrName>ppt_y</p:attrName>
                                        </p:attrNameLst>
                                      </p:cBhvr>
                                      <p:tavLst>
                                        <p:tav tm="0">
                                          <p:val>
                                            <p:strVal val="#ppt_y"/>
                                          </p:val>
                                        </p:tav>
                                        <p:tav tm="100000">
                                          <p:val>
                                            <p:strVal val="#ppt_y"/>
                                          </p:val>
                                        </p:tav>
                                      </p:tavLst>
                                    </p:anim>
                                  </p:childTnLst>
                                </p:cTn>
                              </p:par>
                            </p:childTnLst>
                          </p:cTn>
                        </p:par>
                        <p:par>
                          <p:cTn id="58" fill="hold">
                            <p:stCondLst>
                              <p:cond delay="7000"/>
                            </p:stCondLst>
                            <p:childTnLst>
                              <p:par>
                                <p:cTn id="59" presetID="22" presetClass="entr" presetSubtype="2" fill="hold" nodeType="after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wipe(right)">
                                      <p:cBhvr>
                                        <p:cTn id="61" dur="500"/>
                                        <p:tgtEl>
                                          <p:spTgt spid="88"/>
                                        </p:tgtEl>
                                      </p:cBhvr>
                                    </p:animEffect>
                                  </p:childTnLst>
                                </p:cTn>
                              </p:par>
                            </p:childTnLst>
                          </p:cTn>
                        </p:par>
                        <p:par>
                          <p:cTn id="62" fill="hold">
                            <p:stCondLst>
                              <p:cond delay="7500"/>
                            </p:stCondLst>
                            <p:childTnLst>
                              <p:par>
                                <p:cTn id="63" presetID="42" presetClass="entr" presetSubtype="0" fill="hold" nodeType="after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1000"/>
                                        <p:tgtEl>
                                          <p:spTgt spid="62"/>
                                        </p:tgtEl>
                                      </p:cBhvr>
                                    </p:animEffect>
                                    <p:anim calcmode="lin" valueType="num">
                                      <p:cBhvr>
                                        <p:cTn id="66" dur="1000" fill="hold"/>
                                        <p:tgtEl>
                                          <p:spTgt spid="62"/>
                                        </p:tgtEl>
                                        <p:attrNameLst>
                                          <p:attrName>ppt_x</p:attrName>
                                        </p:attrNameLst>
                                      </p:cBhvr>
                                      <p:tavLst>
                                        <p:tav tm="0">
                                          <p:val>
                                            <p:strVal val="#ppt_x"/>
                                          </p:val>
                                        </p:tav>
                                        <p:tav tm="100000">
                                          <p:val>
                                            <p:strVal val="#ppt_x"/>
                                          </p:val>
                                        </p:tav>
                                      </p:tavLst>
                                    </p:anim>
                                    <p:anim calcmode="lin" valueType="num">
                                      <p:cBhvr>
                                        <p:cTn id="67" dur="1000" fill="hold"/>
                                        <p:tgtEl>
                                          <p:spTgt spid="62"/>
                                        </p:tgtEl>
                                        <p:attrNameLst>
                                          <p:attrName>ppt_y</p:attrName>
                                        </p:attrNameLst>
                                      </p:cBhvr>
                                      <p:tavLst>
                                        <p:tav tm="0">
                                          <p:val>
                                            <p:strVal val="#ppt_y+.1"/>
                                          </p:val>
                                        </p:tav>
                                        <p:tav tm="100000">
                                          <p:val>
                                            <p:strVal val="#ppt_y"/>
                                          </p:val>
                                        </p:tav>
                                      </p:tavLst>
                                    </p:anim>
                                  </p:childTnLst>
                                </p:cTn>
                              </p:par>
                            </p:childTnLst>
                          </p:cTn>
                        </p:par>
                        <p:par>
                          <p:cTn id="68" fill="hold">
                            <p:stCondLst>
                              <p:cond delay="8500"/>
                            </p:stCondLst>
                            <p:childTnLst>
                              <p:par>
                                <p:cTn id="69" presetID="2" presetClass="entr" presetSubtype="2" accel="50000" decel="50000" fill="hold" nodeType="after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500" fill="hold"/>
                                        <p:tgtEl>
                                          <p:spTgt spid="72"/>
                                        </p:tgtEl>
                                        <p:attrNameLst>
                                          <p:attrName>ppt_x</p:attrName>
                                        </p:attrNameLst>
                                      </p:cBhvr>
                                      <p:tavLst>
                                        <p:tav tm="0">
                                          <p:val>
                                            <p:strVal val="1+#ppt_w/2"/>
                                          </p:val>
                                        </p:tav>
                                        <p:tav tm="100000">
                                          <p:val>
                                            <p:strVal val="#ppt_x"/>
                                          </p:val>
                                        </p:tav>
                                      </p:tavLst>
                                    </p:anim>
                                    <p:anim calcmode="lin" valueType="num">
                                      <p:cBhvr additive="base">
                                        <p:cTn id="72" dur="500" fill="hold"/>
                                        <p:tgtEl>
                                          <p:spTgt spid="72"/>
                                        </p:tgtEl>
                                        <p:attrNameLst>
                                          <p:attrName>ppt_y</p:attrName>
                                        </p:attrNameLst>
                                      </p:cBhvr>
                                      <p:tavLst>
                                        <p:tav tm="0">
                                          <p:val>
                                            <p:strVal val="#ppt_y"/>
                                          </p:val>
                                        </p:tav>
                                        <p:tav tm="100000">
                                          <p:val>
                                            <p:strVal val="#ppt_y"/>
                                          </p:val>
                                        </p:tav>
                                      </p:tavLst>
                                    </p:anim>
                                  </p:childTnLst>
                                </p:cTn>
                              </p:par>
                            </p:childTnLst>
                          </p:cTn>
                        </p:par>
                        <p:par>
                          <p:cTn id="73" fill="hold">
                            <p:stCondLst>
                              <p:cond delay="9000"/>
                            </p:stCondLst>
                            <p:childTnLst>
                              <p:par>
                                <p:cTn id="74" presetID="22" presetClass="entr" presetSubtype="8" fill="hold" nodeType="afterEffect">
                                  <p:stCondLst>
                                    <p:cond delay="0"/>
                                  </p:stCondLst>
                                  <p:childTnLst>
                                    <p:set>
                                      <p:cBhvr>
                                        <p:cTn id="75" dur="1" fill="hold">
                                          <p:stCondLst>
                                            <p:cond delay="0"/>
                                          </p:stCondLst>
                                        </p:cTn>
                                        <p:tgtEl>
                                          <p:spTgt spid="79"/>
                                        </p:tgtEl>
                                        <p:attrNameLst>
                                          <p:attrName>style.visibility</p:attrName>
                                        </p:attrNameLst>
                                      </p:cBhvr>
                                      <p:to>
                                        <p:strVal val="visible"/>
                                      </p:to>
                                    </p:set>
                                    <p:animEffect transition="in" filter="wipe(left)">
                                      <p:cBhvr>
                                        <p:cTn id="76" dur="500"/>
                                        <p:tgtEl>
                                          <p:spTgt spid="79"/>
                                        </p:tgtEl>
                                      </p:cBhvr>
                                    </p:animEffect>
                                  </p:childTnLst>
                                </p:cTn>
                              </p:par>
                            </p:childTnLst>
                          </p:cTn>
                        </p:par>
                        <p:par>
                          <p:cTn id="77" fill="hold">
                            <p:stCondLst>
                              <p:cond delay="9500"/>
                            </p:stCondLst>
                            <p:childTnLst>
                              <p:par>
                                <p:cTn id="78" presetID="42" presetClass="entr" presetSubtype="0" fill="hold" nodeType="after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1000"/>
                                        <p:tgtEl>
                                          <p:spTgt spid="53"/>
                                        </p:tgtEl>
                                      </p:cBhvr>
                                    </p:animEffect>
                                    <p:anim calcmode="lin" valueType="num">
                                      <p:cBhvr>
                                        <p:cTn id="81" dur="1000" fill="hold"/>
                                        <p:tgtEl>
                                          <p:spTgt spid="53"/>
                                        </p:tgtEl>
                                        <p:attrNameLst>
                                          <p:attrName>ppt_x</p:attrName>
                                        </p:attrNameLst>
                                      </p:cBhvr>
                                      <p:tavLst>
                                        <p:tav tm="0">
                                          <p:val>
                                            <p:strVal val="#ppt_x"/>
                                          </p:val>
                                        </p:tav>
                                        <p:tav tm="100000">
                                          <p:val>
                                            <p:strVal val="#ppt_x"/>
                                          </p:val>
                                        </p:tav>
                                      </p:tavLst>
                                    </p:anim>
                                    <p:anim calcmode="lin" valueType="num">
                                      <p:cBhvr>
                                        <p:cTn id="8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a:spLocks noChangeAspect="1"/>
          </p:cNvSpPr>
          <p:nvPr/>
        </p:nvSpPr>
        <p:spPr>
          <a:xfrm>
            <a:off x="2854647" y="2646544"/>
            <a:ext cx="1935595" cy="1935595"/>
          </a:xfrm>
          <a:prstGeom prst="ellipse">
            <a:avLst/>
          </a:prstGeom>
          <a:solidFill>
            <a:srgbClr val="EF3425"/>
          </a:solidFill>
          <a:ln w="635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mj-lt"/>
            </a:endParaRPr>
          </a:p>
        </p:txBody>
      </p:sp>
      <p:sp>
        <p:nvSpPr>
          <p:cNvPr id="72" name="Oval 71"/>
          <p:cNvSpPr>
            <a:spLocks noChangeAspect="1"/>
          </p:cNvSpPr>
          <p:nvPr/>
        </p:nvSpPr>
        <p:spPr>
          <a:xfrm>
            <a:off x="4370351" y="2646544"/>
            <a:ext cx="1935595" cy="1935595"/>
          </a:xfrm>
          <a:prstGeom prst="ellipse">
            <a:avLst/>
          </a:prstGeom>
          <a:solidFill>
            <a:srgbClr val="44546B"/>
          </a:solidFill>
          <a:ln w="635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solidFill>
                <a:schemeClr val="bg1"/>
              </a:solidFill>
              <a:latin typeface="+mj-lt"/>
            </a:endParaRPr>
          </a:p>
        </p:txBody>
      </p:sp>
      <p:sp>
        <p:nvSpPr>
          <p:cNvPr id="80" name="Oval 79"/>
          <p:cNvSpPr>
            <a:spLocks noChangeAspect="1"/>
          </p:cNvSpPr>
          <p:nvPr/>
        </p:nvSpPr>
        <p:spPr>
          <a:xfrm>
            <a:off x="5886055" y="2646544"/>
            <a:ext cx="1935595" cy="1935595"/>
          </a:xfrm>
          <a:prstGeom prst="ellipse">
            <a:avLst/>
          </a:prstGeom>
          <a:solidFill>
            <a:srgbClr val="BFBFBF"/>
          </a:solidFill>
          <a:ln w="635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solidFill>
                <a:schemeClr val="bg1"/>
              </a:solidFill>
              <a:latin typeface="+mj-lt"/>
            </a:endParaRPr>
          </a:p>
        </p:txBody>
      </p:sp>
      <p:cxnSp>
        <p:nvCxnSpPr>
          <p:cNvPr id="41" name="Elbow Connector 40"/>
          <p:cNvCxnSpPr/>
          <p:nvPr/>
        </p:nvCxnSpPr>
        <p:spPr>
          <a:xfrm flipV="1">
            <a:off x="8329012" y="1866291"/>
            <a:ext cx="931946" cy="759447"/>
          </a:xfrm>
          <a:prstGeom prst="bentConnector3">
            <a:avLst>
              <a:gd name="adj1" fmla="val -1340"/>
            </a:avLst>
          </a:prstGeom>
          <a:ln w="19050">
            <a:solidFill>
              <a:schemeClr val="bg1"/>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72" idx="4"/>
          </p:cNvCxnSpPr>
          <p:nvPr/>
        </p:nvCxnSpPr>
        <p:spPr>
          <a:xfrm rot="5400000">
            <a:off x="4008411" y="4021037"/>
            <a:ext cx="768637" cy="1890841"/>
          </a:xfrm>
          <a:prstGeom prst="bentConnector2">
            <a:avLst/>
          </a:prstGeom>
          <a:ln w="19050">
            <a:solidFill>
              <a:schemeClr val="bg1"/>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45"/>
          <p:cNvCxnSpPr/>
          <p:nvPr/>
        </p:nvCxnSpPr>
        <p:spPr>
          <a:xfrm>
            <a:off x="6796078" y="4598499"/>
            <a:ext cx="1532934" cy="752277"/>
          </a:xfrm>
          <a:prstGeom prst="bentConnector3">
            <a:avLst>
              <a:gd name="adj1" fmla="val 754"/>
            </a:avLst>
          </a:prstGeom>
          <a:ln w="19050">
            <a:solidFill>
              <a:schemeClr val="bg1"/>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a:xfrm rot="16200000" flipV="1">
            <a:off x="2932211" y="1775358"/>
            <a:ext cx="925890" cy="820122"/>
          </a:xfrm>
          <a:prstGeom prst="bentConnector3">
            <a:avLst>
              <a:gd name="adj1" fmla="val 98231"/>
            </a:avLst>
          </a:prstGeom>
          <a:ln w="19050">
            <a:solidFill>
              <a:schemeClr val="bg1"/>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227369" y="1122599"/>
            <a:ext cx="2757726" cy="1785296"/>
            <a:chOff x="1861999" y="3087313"/>
            <a:chExt cx="4564985" cy="1072168"/>
          </a:xfrm>
        </p:grpSpPr>
        <p:sp>
          <p:nvSpPr>
            <p:cNvPr id="31" name="Text Box 10"/>
            <p:cNvSpPr txBox="1">
              <a:spLocks noChangeArrowheads="1"/>
            </p:cNvSpPr>
            <p:nvPr/>
          </p:nvSpPr>
          <p:spPr bwMode="auto">
            <a:xfrm>
              <a:off x="1861999" y="3346200"/>
              <a:ext cx="4564985" cy="813281"/>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32" name="Rectangle 31"/>
            <p:cNvSpPr/>
            <p:nvPr/>
          </p:nvSpPr>
          <p:spPr>
            <a:xfrm>
              <a:off x="1942963" y="3087313"/>
              <a:ext cx="3027293" cy="219659"/>
            </a:xfrm>
            <a:prstGeom prst="rect">
              <a:avLst/>
            </a:prstGeom>
            <a:solidFill>
              <a:srgbClr val="EF3425"/>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Lorem Ipsum</a:t>
              </a:r>
            </a:p>
          </p:txBody>
        </p:sp>
      </p:grpSp>
      <p:grpSp>
        <p:nvGrpSpPr>
          <p:cNvPr id="37" name="Group 36"/>
          <p:cNvGrpSpPr/>
          <p:nvPr/>
        </p:nvGrpSpPr>
        <p:grpSpPr>
          <a:xfrm>
            <a:off x="879499" y="4769675"/>
            <a:ext cx="2757726" cy="1785296"/>
            <a:chOff x="1861999" y="3087313"/>
            <a:chExt cx="4564985" cy="1072168"/>
          </a:xfrm>
        </p:grpSpPr>
        <p:sp>
          <p:nvSpPr>
            <p:cNvPr id="38" name="Text Box 10"/>
            <p:cNvSpPr txBox="1">
              <a:spLocks noChangeArrowheads="1"/>
            </p:cNvSpPr>
            <p:nvPr/>
          </p:nvSpPr>
          <p:spPr bwMode="auto">
            <a:xfrm>
              <a:off x="1861999" y="3346200"/>
              <a:ext cx="4564985" cy="813281"/>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39" name="Rectangle 38"/>
            <p:cNvSpPr/>
            <p:nvPr/>
          </p:nvSpPr>
          <p:spPr>
            <a:xfrm>
              <a:off x="1942963" y="3087313"/>
              <a:ext cx="3027293" cy="219659"/>
            </a:xfrm>
            <a:prstGeom prst="rect">
              <a:avLst/>
            </a:prstGeom>
            <a:solidFill>
              <a:srgbClr val="44546B"/>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Lorem Ipsum</a:t>
              </a:r>
            </a:p>
          </p:txBody>
        </p:sp>
      </p:grpSp>
      <p:grpSp>
        <p:nvGrpSpPr>
          <p:cNvPr id="42" name="Group 41"/>
          <p:cNvGrpSpPr/>
          <p:nvPr/>
        </p:nvGrpSpPr>
        <p:grpSpPr>
          <a:xfrm>
            <a:off x="9337354" y="903268"/>
            <a:ext cx="2757726" cy="1785296"/>
            <a:chOff x="1861999" y="3087313"/>
            <a:chExt cx="4564985" cy="1072168"/>
          </a:xfrm>
        </p:grpSpPr>
        <p:sp>
          <p:nvSpPr>
            <p:cNvPr id="43" name="Text Box 10"/>
            <p:cNvSpPr txBox="1">
              <a:spLocks noChangeArrowheads="1"/>
            </p:cNvSpPr>
            <p:nvPr/>
          </p:nvSpPr>
          <p:spPr bwMode="auto">
            <a:xfrm>
              <a:off x="1861999" y="3346200"/>
              <a:ext cx="4564985" cy="813281"/>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47" name="Rectangle 46"/>
            <p:cNvSpPr/>
            <p:nvPr/>
          </p:nvSpPr>
          <p:spPr>
            <a:xfrm>
              <a:off x="1942963" y="3087313"/>
              <a:ext cx="3027293" cy="219659"/>
            </a:xfrm>
            <a:prstGeom prst="rect">
              <a:avLst/>
            </a:prstGeom>
            <a:solidFill>
              <a:srgbClr val="8397B1"/>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Lorem Ipsum</a:t>
              </a:r>
            </a:p>
          </p:txBody>
        </p:sp>
      </p:grpSp>
      <p:grpSp>
        <p:nvGrpSpPr>
          <p:cNvPr id="48" name="Group 47"/>
          <p:cNvGrpSpPr/>
          <p:nvPr/>
        </p:nvGrpSpPr>
        <p:grpSpPr>
          <a:xfrm>
            <a:off x="8457339" y="4769675"/>
            <a:ext cx="2757726" cy="1785296"/>
            <a:chOff x="1861999" y="3087313"/>
            <a:chExt cx="4564985" cy="1072168"/>
          </a:xfrm>
        </p:grpSpPr>
        <p:sp>
          <p:nvSpPr>
            <p:cNvPr id="49" name="Text Box 10"/>
            <p:cNvSpPr txBox="1">
              <a:spLocks noChangeArrowheads="1"/>
            </p:cNvSpPr>
            <p:nvPr/>
          </p:nvSpPr>
          <p:spPr bwMode="auto">
            <a:xfrm>
              <a:off x="1861999" y="3346200"/>
              <a:ext cx="4564985" cy="813281"/>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50" name="Rectangle 49"/>
            <p:cNvSpPr/>
            <p:nvPr/>
          </p:nvSpPr>
          <p:spPr>
            <a:xfrm>
              <a:off x="1942963" y="3087313"/>
              <a:ext cx="3027293" cy="219659"/>
            </a:xfrm>
            <a:prstGeom prst="rect">
              <a:avLst/>
            </a:prstGeom>
            <a:solidFill>
              <a:srgbClr val="BFBFBF"/>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Lorem Ipsum</a:t>
              </a:r>
            </a:p>
          </p:txBody>
        </p:sp>
      </p:grpSp>
      <p:sp>
        <p:nvSpPr>
          <p:cNvPr id="88" name="Oval 87"/>
          <p:cNvSpPr>
            <a:spLocks noChangeAspect="1"/>
          </p:cNvSpPr>
          <p:nvPr/>
        </p:nvSpPr>
        <p:spPr>
          <a:xfrm>
            <a:off x="7401759" y="2646544"/>
            <a:ext cx="1935595" cy="1935595"/>
          </a:xfrm>
          <a:prstGeom prst="ellipse">
            <a:avLst/>
          </a:prstGeom>
          <a:solidFill>
            <a:srgbClr val="8397B1"/>
          </a:solidFill>
          <a:ln w="635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solidFill>
                <a:schemeClr val="bg1"/>
              </a:solidFill>
              <a:latin typeface="+mj-lt"/>
            </a:endParaRPr>
          </a:p>
        </p:txBody>
      </p:sp>
      <p:grpSp>
        <p:nvGrpSpPr>
          <p:cNvPr id="61" name="Group 60"/>
          <p:cNvGrpSpPr/>
          <p:nvPr/>
        </p:nvGrpSpPr>
        <p:grpSpPr>
          <a:xfrm>
            <a:off x="3406609" y="3332805"/>
            <a:ext cx="736855" cy="563071"/>
            <a:chOff x="1201738" y="1511300"/>
            <a:chExt cx="168275" cy="128588"/>
          </a:xfrm>
          <a:solidFill>
            <a:schemeClr val="bg1"/>
          </a:solidFill>
          <a:effectLst>
            <a:outerShdw blurRad="50800" dist="38100" dir="2700000" algn="tl" rotWithShape="0">
              <a:prstClr val="black">
                <a:alpha val="40000"/>
              </a:prstClr>
            </a:outerShdw>
          </a:effectLst>
        </p:grpSpPr>
        <p:sp>
          <p:nvSpPr>
            <p:cNvPr id="62" name="Freeform 159"/>
            <p:cNvSpPr>
              <a:spLocks/>
            </p:cNvSpPr>
            <p:nvPr/>
          </p:nvSpPr>
          <p:spPr bwMode="auto">
            <a:xfrm>
              <a:off x="1314450" y="1525588"/>
              <a:ext cx="55563" cy="106363"/>
            </a:xfrm>
            <a:custGeom>
              <a:avLst/>
              <a:gdLst/>
              <a:ahLst/>
              <a:cxnLst>
                <a:cxn ang="0">
                  <a:pos x="30" y="25"/>
                </a:cxn>
                <a:cxn ang="0">
                  <a:pos x="11" y="3"/>
                </a:cxn>
                <a:cxn ang="0">
                  <a:pos x="2" y="3"/>
                </a:cxn>
                <a:cxn ang="0">
                  <a:pos x="0" y="5"/>
                </a:cxn>
                <a:cxn ang="0">
                  <a:pos x="8" y="14"/>
                </a:cxn>
                <a:cxn ang="0">
                  <a:pos x="9" y="20"/>
                </a:cxn>
                <a:cxn ang="0">
                  <a:pos x="4" y="23"/>
                </a:cxn>
                <a:cxn ang="0">
                  <a:pos x="1" y="23"/>
                </a:cxn>
                <a:cxn ang="0">
                  <a:pos x="1" y="63"/>
                </a:cxn>
                <a:cxn ang="0">
                  <a:pos x="23" y="63"/>
                </a:cxn>
                <a:cxn ang="0">
                  <a:pos x="23" y="30"/>
                </a:cxn>
                <a:cxn ang="0">
                  <a:pos x="28" y="30"/>
                </a:cxn>
                <a:cxn ang="0">
                  <a:pos x="30" y="25"/>
                </a:cxn>
              </a:cxnLst>
              <a:rect l="0" t="0" r="r" b="b"/>
              <a:pathLst>
                <a:path w="33" h="63">
                  <a:moveTo>
                    <a:pt x="30" y="25"/>
                  </a:moveTo>
                  <a:cubicBezTo>
                    <a:pt x="11" y="3"/>
                    <a:pt x="11" y="3"/>
                    <a:pt x="11" y="3"/>
                  </a:cubicBezTo>
                  <a:cubicBezTo>
                    <a:pt x="8" y="0"/>
                    <a:pt x="5" y="0"/>
                    <a:pt x="2" y="3"/>
                  </a:cubicBezTo>
                  <a:cubicBezTo>
                    <a:pt x="0" y="5"/>
                    <a:pt x="0" y="5"/>
                    <a:pt x="0" y="5"/>
                  </a:cubicBezTo>
                  <a:cubicBezTo>
                    <a:pt x="8" y="14"/>
                    <a:pt x="8" y="14"/>
                    <a:pt x="8" y="14"/>
                  </a:cubicBezTo>
                  <a:cubicBezTo>
                    <a:pt x="10" y="17"/>
                    <a:pt x="10" y="19"/>
                    <a:pt x="9" y="20"/>
                  </a:cubicBezTo>
                  <a:cubicBezTo>
                    <a:pt x="9" y="21"/>
                    <a:pt x="8" y="23"/>
                    <a:pt x="4" y="23"/>
                  </a:cubicBezTo>
                  <a:cubicBezTo>
                    <a:pt x="1" y="23"/>
                    <a:pt x="1" y="23"/>
                    <a:pt x="1" y="23"/>
                  </a:cubicBezTo>
                  <a:cubicBezTo>
                    <a:pt x="1" y="63"/>
                    <a:pt x="1" y="63"/>
                    <a:pt x="1" y="63"/>
                  </a:cubicBezTo>
                  <a:cubicBezTo>
                    <a:pt x="23" y="63"/>
                    <a:pt x="23" y="63"/>
                    <a:pt x="23" y="63"/>
                  </a:cubicBezTo>
                  <a:cubicBezTo>
                    <a:pt x="23" y="30"/>
                    <a:pt x="23" y="30"/>
                    <a:pt x="23" y="30"/>
                  </a:cubicBezTo>
                  <a:cubicBezTo>
                    <a:pt x="28" y="30"/>
                    <a:pt x="28" y="30"/>
                    <a:pt x="28" y="30"/>
                  </a:cubicBezTo>
                  <a:cubicBezTo>
                    <a:pt x="31" y="30"/>
                    <a:pt x="33" y="28"/>
                    <a:pt x="30" y="2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 name="Freeform 160"/>
            <p:cNvSpPr>
              <a:spLocks/>
            </p:cNvSpPr>
            <p:nvPr/>
          </p:nvSpPr>
          <p:spPr bwMode="auto">
            <a:xfrm>
              <a:off x="1201738" y="1525588"/>
              <a:ext cx="55563" cy="106363"/>
            </a:xfrm>
            <a:custGeom>
              <a:avLst/>
              <a:gdLst/>
              <a:ahLst/>
              <a:cxnLst>
                <a:cxn ang="0">
                  <a:pos x="32" y="63"/>
                </a:cxn>
                <a:cxn ang="0">
                  <a:pos x="32" y="23"/>
                </a:cxn>
                <a:cxn ang="0">
                  <a:pos x="29" y="23"/>
                </a:cxn>
                <a:cxn ang="0">
                  <a:pos x="23" y="20"/>
                </a:cxn>
                <a:cxn ang="0">
                  <a:pos x="25" y="14"/>
                </a:cxn>
                <a:cxn ang="0">
                  <a:pos x="33" y="5"/>
                </a:cxn>
                <a:cxn ang="0">
                  <a:pos x="31" y="3"/>
                </a:cxn>
                <a:cxn ang="0">
                  <a:pos x="22" y="3"/>
                </a:cxn>
                <a:cxn ang="0">
                  <a:pos x="3" y="25"/>
                </a:cxn>
                <a:cxn ang="0">
                  <a:pos x="5" y="30"/>
                </a:cxn>
                <a:cxn ang="0">
                  <a:pos x="10" y="30"/>
                </a:cxn>
                <a:cxn ang="0">
                  <a:pos x="10" y="63"/>
                </a:cxn>
                <a:cxn ang="0">
                  <a:pos x="32" y="63"/>
                </a:cxn>
              </a:cxnLst>
              <a:rect l="0" t="0" r="r" b="b"/>
              <a:pathLst>
                <a:path w="33" h="63">
                  <a:moveTo>
                    <a:pt x="32" y="63"/>
                  </a:moveTo>
                  <a:cubicBezTo>
                    <a:pt x="32" y="23"/>
                    <a:pt x="32" y="23"/>
                    <a:pt x="32" y="23"/>
                  </a:cubicBezTo>
                  <a:cubicBezTo>
                    <a:pt x="29" y="23"/>
                    <a:pt x="29" y="23"/>
                    <a:pt x="29" y="23"/>
                  </a:cubicBezTo>
                  <a:cubicBezTo>
                    <a:pt x="25" y="23"/>
                    <a:pt x="24" y="21"/>
                    <a:pt x="23" y="20"/>
                  </a:cubicBezTo>
                  <a:cubicBezTo>
                    <a:pt x="23" y="19"/>
                    <a:pt x="23" y="17"/>
                    <a:pt x="25" y="14"/>
                  </a:cubicBezTo>
                  <a:cubicBezTo>
                    <a:pt x="33" y="5"/>
                    <a:pt x="33" y="5"/>
                    <a:pt x="33" y="5"/>
                  </a:cubicBezTo>
                  <a:cubicBezTo>
                    <a:pt x="31" y="3"/>
                    <a:pt x="31" y="3"/>
                    <a:pt x="31" y="3"/>
                  </a:cubicBezTo>
                  <a:cubicBezTo>
                    <a:pt x="28" y="0"/>
                    <a:pt x="25" y="0"/>
                    <a:pt x="22" y="3"/>
                  </a:cubicBezTo>
                  <a:cubicBezTo>
                    <a:pt x="3" y="25"/>
                    <a:pt x="3" y="25"/>
                    <a:pt x="3" y="25"/>
                  </a:cubicBezTo>
                  <a:cubicBezTo>
                    <a:pt x="0" y="28"/>
                    <a:pt x="1" y="30"/>
                    <a:pt x="5" y="30"/>
                  </a:cubicBezTo>
                  <a:cubicBezTo>
                    <a:pt x="10" y="30"/>
                    <a:pt x="10" y="30"/>
                    <a:pt x="10" y="30"/>
                  </a:cubicBezTo>
                  <a:cubicBezTo>
                    <a:pt x="10" y="63"/>
                    <a:pt x="10" y="63"/>
                    <a:pt x="10" y="63"/>
                  </a:cubicBezTo>
                  <a:lnTo>
                    <a:pt x="32" y="6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4" name="Freeform 161"/>
            <p:cNvSpPr>
              <a:spLocks/>
            </p:cNvSpPr>
            <p:nvPr/>
          </p:nvSpPr>
          <p:spPr bwMode="auto">
            <a:xfrm>
              <a:off x="1241425" y="1511300"/>
              <a:ext cx="88900" cy="128588"/>
            </a:xfrm>
            <a:custGeom>
              <a:avLst/>
              <a:gdLst/>
              <a:ahLst/>
              <a:cxnLst>
                <a:cxn ang="0">
                  <a:pos x="43" y="77"/>
                </a:cxn>
                <a:cxn ang="0">
                  <a:pos x="43" y="30"/>
                </a:cxn>
                <a:cxn ang="0">
                  <a:pos x="48" y="30"/>
                </a:cxn>
                <a:cxn ang="0">
                  <a:pos x="50" y="25"/>
                </a:cxn>
                <a:cxn ang="0">
                  <a:pos x="31" y="2"/>
                </a:cxn>
                <a:cxn ang="0">
                  <a:pos x="26" y="0"/>
                </a:cxn>
                <a:cxn ang="0">
                  <a:pos x="22" y="2"/>
                </a:cxn>
                <a:cxn ang="0">
                  <a:pos x="3" y="25"/>
                </a:cxn>
                <a:cxn ang="0">
                  <a:pos x="5" y="30"/>
                </a:cxn>
                <a:cxn ang="0">
                  <a:pos x="10" y="30"/>
                </a:cxn>
                <a:cxn ang="0">
                  <a:pos x="10" y="77"/>
                </a:cxn>
                <a:cxn ang="0">
                  <a:pos x="43" y="77"/>
                </a:cxn>
              </a:cxnLst>
              <a:rect l="0" t="0" r="r" b="b"/>
              <a:pathLst>
                <a:path w="53" h="77">
                  <a:moveTo>
                    <a:pt x="43" y="77"/>
                  </a:moveTo>
                  <a:cubicBezTo>
                    <a:pt x="43" y="30"/>
                    <a:pt x="43" y="30"/>
                    <a:pt x="43" y="30"/>
                  </a:cubicBezTo>
                  <a:cubicBezTo>
                    <a:pt x="48" y="30"/>
                    <a:pt x="48" y="30"/>
                    <a:pt x="48" y="30"/>
                  </a:cubicBezTo>
                  <a:cubicBezTo>
                    <a:pt x="52" y="30"/>
                    <a:pt x="53" y="27"/>
                    <a:pt x="50" y="25"/>
                  </a:cubicBezTo>
                  <a:cubicBezTo>
                    <a:pt x="31" y="2"/>
                    <a:pt x="31" y="2"/>
                    <a:pt x="31" y="2"/>
                  </a:cubicBezTo>
                  <a:cubicBezTo>
                    <a:pt x="30" y="1"/>
                    <a:pt x="28" y="0"/>
                    <a:pt x="26" y="0"/>
                  </a:cubicBezTo>
                  <a:cubicBezTo>
                    <a:pt x="25" y="0"/>
                    <a:pt x="23" y="1"/>
                    <a:pt x="22" y="2"/>
                  </a:cubicBezTo>
                  <a:cubicBezTo>
                    <a:pt x="3" y="25"/>
                    <a:pt x="3" y="25"/>
                    <a:pt x="3" y="25"/>
                  </a:cubicBezTo>
                  <a:cubicBezTo>
                    <a:pt x="0" y="27"/>
                    <a:pt x="1" y="30"/>
                    <a:pt x="5" y="30"/>
                  </a:cubicBezTo>
                  <a:cubicBezTo>
                    <a:pt x="10" y="30"/>
                    <a:pt x="10" y="30"/>
                    <a:pt x="10" y="30"/>
                  </a:cubicBezTo>
                  <a:cubicBezTo>
                    <a:pt x="10" y="77"/>
                    <a:pt x="10" y="77"/>
                    <a:pt x="10" y="77"/>
                  </a:cubicBezTo>
                  <a:lnTo>
                    <a:pt x="43" y="7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5" name="Group 64"/>
          <p:cNvGrpSpPr/>
          <p:nvPr/>
        </p:nvGrpSpPr>
        <p:grpSpPr>
          <a:xfrm>
            <a:off x="4863159" y="3307335"/>
            <a:ext cx="683009" cy="567804"/>
            <a:chOff x="1219200" y="1962150"/>
            <a:chExt cx="131763" cy="109538"/>
          </a:xfrm>
          <a:solidFill>
            <a:schemeClr val="bg1"/>
          </a:solidFill>
          <a:effectLst>
            <a:outerShdw blurRad="50800" dist="38100" dir="2700000" algn="tl" rotWithShape="0">
              <a:prstClr val="black">
                <a:alpha val="40000"/>
              </a:prstClr>
            </a:outerShdw>
          </a:effectLst>
        </p:grpSpPr>
        <p:sp>
          <p:nvSpPr>
            <p:cNvPr id="66" name="Freeform 162"/>
            <p:cNvSpPr>
              <a:spLocks/>
            </p:cNvSpPr>
            <p:nvPr/>
          </p:nvSpPr>
          <p:spPr bwMode="auto">
            <a:xfrm>
              <a:off x="1225550" y="1992313"/>
              <a:ext cx="125413" cy="79375"/>
            </a:xfrm>
            <a:custGeom>
              <a:avLst/>
              <a:gdLst/>
              <a:ahLst/>
              <a:cxnLst>
                <a:cxn ang="0">
                  <a:pos x="0" y="50"/>
                </a:cxn>
                <a:cxn ang="0">
                  <a:pos x="26" y="20"/>
                </a:cxn>
                <a:cxn ang="0">
                  <a:pos x="56" y="24"/>
                </a:cxn>
                <a:cxn ang="0">
                  <a:pos x="79" y="0"/>
                </a:cxn>
                <a:cxn ang="0">
                  <a:pos x="79" y="50"/>
                </a:cxn>
                <a:cxn ang="0">
                  <a:pos x="0" y="50"/>
                </a:cxn>
              </a:cxnLst>
              <a:rect l="0" t="0" r="r" b="b"/>
              <a:pathLst>
                <a:path w="79" h="50">
                  <a:moveTo>
                    <a:pt x="0" y="50"/>
                  </a:moveTo>
                  <a:lnTo>
                    <a:pt x="26" y="20"/>
                  </a:lnTo>
                  <a:lnTo>
                    <a:pt x="56" y="24"/>
                  </a:lnTo>
                  <a:lnTo>
                    <a:pt x="79" y="0"/>
                  </a:lnTo>
                  <a:lnTo>
                    <a:pt x="79" y="50"/>
                  </a:lnTo>
                  <a:lnTo>
                    <a:pt x="0" y="5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7" name="Freeform 163"/>
            <p:cNvSpPr>
              <a:spLocks/>
            </p:cNvSpPr>
            <p:nvPr/>
          </p:nvSpPr>
          <p:spPr bwMode="auto">
            <a:xfrm>
              <a:off x="1219200" y="1962150"/>
              <a:ext cx="131763" cy="109538"/>
            </a:xfrm>
            <a:custGeom>
              <a:avLst/>
              <a:gdLst/>
              <a:ahLst/>
              <a:cxnLst>
                <a:cxn ang="0">
                  <a:pos x="83" y="17"/>
                </a:cxn>
                <a:cxn ang="0">
                  <a:pos x="83" y="0"/>
                </a:cxn>
                <a:cxn ang="0">
                  <a:pos x="67" y="1"/>
                </a:cxn>
                <a:cxn ang="0">
                  <a:pos x="72" y="5"/>
                </a:cxn>
                <a:cxn ang="0">
                  <a:pos x="55" y="28"/>
                </a:cxn>
                <a:cxn ang="0">
                  <a:pos x="25" y="22"/>
                </a:cxn>
                <a:cxn ang="0">
                  <a:pos x="0" y="69"/>
                </a:cxn>
                <a:cxn ang="0">
                  <a:pos x="28" y="33"/>
                </a:cxn>
                <a:cxn ang="0">
                  <a:pos x="58" y="38"/>
                </a:cxn>
                <a:cxn ang="0">
                  <a:pos x="79" y="12"/>
                </a:cxn>
                <a:cxn ang="0">
                  <a:pos x="83" y="17"/>
                </a:cxn>
              </a:cxnLst>
              <a:rect l="0" t="0" r="r" b="b"/>
              <a:pathLst>
                <a:path w="83" h="69">
                  <a:moveTo>
                    <a:pt x="83" y="17"/>
                  </a:moveTo>
                  <a:lnTo>
                    <a:pt x="83" y="0"/>
                  </a:lnTo>
                  <a:lnTo>
                    <a:pt x="67" y="1"/>
                  </a:lnTo>
                  <a:lnTo>
                    <a:pt x="72" y="5"/>
                  </a:lnTo>
                  <a:lnTo>
                    <a:pt x="55" y="28"/>
                  </a:lnTo>
                  <a:lnTo>
                    <a:pt x="25" y="22"/>
                  </a:lnTo>
                  <a:lnTo>
                    <a:pt x="0" y="69"/>
                  </a:lnTo>
                  <a:lnTo>
                    <a:pt x="28" y="33"/>
                  </a:lnTo>
                  <a:lnTo>
                    <a:pt x="58" y="38"/>
                  </a:lnTo>
                  <a:lnTo>
                    <a:pt x="79" y="12"/>
                  </a:lnTo>
                  <a:lnTo>
                    <a:pt x="83" y="1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8" name="Group 67"/>
          <p:cNvGrpSpPr/>
          <p:nvPr/>
        </p:nvGrpSpPr>
        <p:grpSpPr>
          <a:xfrm>
            <a:off x="6539666" y="3300835"/>
            <a:ext cx="628369" cy="646321"/>
            <a:chOff x="1230313" y="2405063"/>
            <a:chExt cx="111125" cy="114300"/>
          </a:xfrm>
          <a:solidFill>
            <a:schemeClr val="bg1"/>
          </a:solidFill>
          <a:effectLst>
            <a:outerShdw blurRad="50800" dist="38100" dir="2700000" algn="tl" rotWithShape="0">
              <a:prstClr val="black">
                <a:alpha val="40000"/>
              </a:prstClr>
            </a:outerShdw>
          </a:effectLst>
        </p:grpSpPr>
        <p:sp>
          <p:nvSpPr>
            <p:cNvPr id="69" name="Freeform 164"/>
            <p:cNvSpPr>
              <a:spLocks/>
            </p:cNvSpPr>
            <p:nvPr/>
          </p:nvSpPr>
          <p:spPr bwMode="auto">
            <a:xfrm>
              <a:off x="1230313" y="2411413"/>
              <a:ext cx="103188" cy="107950"/>
            </a:xfrm>
            <a:custGeom>
              <a:avLst/>
              <a:gdLst/>
              <a:ahLst/>
              <a:cxnLst>
                <a:cxn ang="0">
                  <a:pos x="32" y="33"/>
                </a:cxn>
                <a:cxn ang="0">
                  <a:pos x="32" y="0"/>
                </a:cxn>
                <a:cxn ang="0">
                  <a:pos x="0" y="33"/>
                </a:cxn>
                <a:cxn ang="0">
                  <a:pos x="32" y="65"/>
                </a:cxn>
                <a:cxn ang="0">
                  <a:pos x="62" y="45"/>
                </a:cxn>
                <a:cxn ang="0">
                  <a:pos x="32" y="33"/>
                </a:cxn>
              </a:cxnLst>
              <a:rect l="0" t="0" r="r" b="b"/>
              <a:pathLst>
                <a:path w="62" h="65">
                  <a:moveTo>
                    <a:pt x="32" y="33"/>
                  </a:moveTo>
                  <a:cubicBezTo>
                    <a:pt x="32" y="0"/>
                    <a:pt x="32" y="0"/>
                    <a:pt x="32" y="0"/>
                  </a:cubicBezTo>
                  <a:cubicBezTo>
                    <a:pt x="14" y="0"/>
                    <a:pt x="0" y="15"/>
                    <a:pt x="0" y="33"/>
                  </a:cubicBezTo>
                  <a:cubicBezTo>
                    <a:pt x="0" y="50"/>
                    <a:pt x="14" y="65"/>
                    <a:pt x="32" y="65"/>
                  </a:cubicBezTo>
                  <a:cubicBezTo>
                    <a:pt x="45" y="65"/>
                    <a:pt x="57" y="56"/>
                    <a:pt x="62" y="45"/>
                  </a:cubicBezTo>
                  <a:lnTo>
                    <a:pt x="32" y="3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0" name="Freeform 165"/>
            <p:cNvSpPr>
              <a:spLocks/>
            </p:cNvSpPr>
            <p:nvPr/>
          </p:nvSpPr>
          <p:spPr bwMode="auto">
            <a:xfrm>
              <a:off x="1285875" y="2419350"/>
              <a:ext cx="55563" cy="63500"/>
            </a:xfrm>
            <a:custGeom>
              <a:avLst/>
              <a:gdLst/>
              <a:ahLst/>
              <a:cxnLst>
                <a:cxn ang="0">
                  <a:pos x="20" y="0"/>
                </a:cxn>
                <a:cxn ang="0">
                  <a:pos x="0" y="26"/>
                </a:cxn>
                <a:cxn ang="0">
                  <a:pos x="32" y="38"/>
                </a:cxn>
                <a:cxn ang="0">
                  <a:pos x="33" y="28"/>
                </a:cxn>
                <a:cxn ang="0">
                  <a:pos x="20" y="0"/>
                </a:cxn>
              </a:cxnLst>
              <a:rect l="0" t="0" r="r" b="b"/>
              <a:pathLst>
                <a:path w="33" h="38">
                  <a:moveTo>
                    <a:pt x="20" y="0"/>
                  </a:moveTo>
                  <a:cubicBezTo>
                    <a:pt x="0" y="26"/>
                    <a:pt x="0" y="26"/>
                    <a:pt x="0" y="26"/>
                  </a:cubicBezTo>
                  <a:cubicBezTo>
                    <a:pt x="32" y="38"/>
                    <a:pt x="32" y="38"/>
                    <a:pt x="32" y="38"/>
                  </a:cubicBezTo>
                  <a:cubicBezTo>
                    <a:pt x="33" y="35"/>
                    <a:pt x="33" y="31"/>
                    <a:pt x="33" y="28"/>
                  </a:cubicBezTo>
                  <a:cubicBezTo>
                    <a:pt x="33" y="16"/>
                    <a:pt x="28" y="7"/>
                    <a:pt x="20"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1" name="Freeform 166"/>
            <p:cNvSpPr>
              <a:spLocks/>
            </p:cNvSpPr>
            <p:nvPr/>
          </p:nvSpPr>
          <p:spPr bwMode="auto">
            <a:xfrm>
              <a:off x="1285875" y="2405063"/>
              <a:ext cx="31750" cy="50800"/>
            </a:xfrm>
            <a:custGeom>
              <a:avLst/>
              <a:gdLst/>
              <a:ahLst/>
              <a:cxnLst>
                <a:cxn ang="0">
                  <a:pos x="0" y="0"/>
                </a:cxn>
                <a:cxn ang="0">
                  <a:pos x="0" y="31"/>
                </a:cxn>
                <a:cxn ang="0">
                  <a:pos x="19" y="6"/>
                </a:cxn>
                <a:cxn ang="0">
                  <a:pos x="0" y="0"/>
                </a:cxn>
              </a:cxnLst>
              <a:rect l="0" t="0" r="r" b="b"/>
              <a:pathLst>
                <a:path w="19" h="31">
                  <a:moveTo>
                    <a:pt x="0" y="0"/>
                  </a:moveTo>
                  <a:cubicBezTo>
                    <a:pt x="0" y="31"/>
                    <a:pt x="0" y="31"/>
                    <a:pt x="0" y="31"/>
                  </a:cubicBezTo>
                  <a:cubicBezTo>
                    <a:pt x="19" y="6"/>
                    <a:pt x="19" y="6"/>
                    <a:pt x="19" y="6"/>
                  </a:cubicBezTo>
                  <a:cubicBezTo>
                    <a:pt x="13" y="2"/>
                    <a:pt x="7" y="0"/>
                    <a:pt x="0"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73" name="Group 72"/>
          <p:cNvGrpSpPr/>
          <p:nvPr/>
        </p:nvGrpSpPr>
        <p:grpSpPr>
          <a:xfrm>
            <a:off x="8048537" y="3307335"/>
            <a:ext cx="642029" cy="650709"/>
            <a:chOff x="1227138" y="2852738"/>
            <a:chExt cx="117475" cy="119063"/>
          </a:xfrm>
          <a:solidFill>
            <a:schemeClr val="bg1"/>
          </a:solidFill>
          <a:effectLst>
            <a:outerShdw blurRad="50800" dist="38100" dir="2700000" algn="tl" rotWithShape="0">
              <a:prstClr val="black">
                <a:alpha val="40000"/>
              </a:prstClr>
            </a:outerShdw>
          </a:effectLst>
        </p:grpSpPr>
        <p:sp>
          <p:nvSpPr>
            <p:cNvPr id="74" name="Freeform 167"/>
            <p:cNvSpPr>
              <a:spLocks noEditPoints="1"/>
            </p:cNvSpPr>
            <p:nvPr/>
          </p:nvSpPr>
          <p:spPr bwMode="auto">
            <a:xfrm>
              <a:off x="1227138" y="2852738"/>
              <a:ext cx="117475" cy="119063"/>
            </a:xfrm>
            <a:custGeom>
              <a:avLst/>
              <a:gdLst/>
              <a:ahLst/>
              <a:cxnLst>
                <a:cxn ang="0">
                  <a:pos x="35" y="0"/>
                </a:cxn>
                <a:cxn ang="0">
                  <a:pos x="0" y="36"/>
                </a:cxn>
                <a:cxn ang="0">
                  <a:pos x="35" y="71"/>
                </a:cxn>
                <a:cxn ang="0">
                  <a:pos x="71" y="36"/>
                </a:cxn>
                <a:cxn ang="0">
                  <a:pos x="35" y="0"/>
                </a:cxn>
                <a:cxn ang="0">
                  <a:pos x="40" y="67"/>
                </a:cxn>
                <a:cxn ang="0">
                  <a:pos x="35" y="63"/>
                </a:cxn>
                <a:cxn ang="0">
                  <a:pos x="31" y="67"/>
                </a:cxn>
                <a:cxn ang="0">
                  <a:pos x="4" y="40"/>
                </a:cxn>
                <a:cxn ang="0">
                  <a:pos x="8" y="36"/>
                </a:cxn>
                <a:cxn ang="0">
                  <a:pos x="4" y="31"/>
                </a:cxn>
                <a:cxn ang="0">
                  <a:pos x="31" y="4"/>
                </a:cxn>
                <a:cxn ang="0">
                  <a:pos x="35" y="9"/>
                </a:cxn>
                <a:cxn ang="0">
                  <a:pos x="40" y="4"/>
                </a:cxn>
                <a:cxn ang="0">
                  <a:pos x="67" y="31"/>
                </a:cxn>
                <a:cxn ang="0">
                  <a:pos x="62" y="36"/>
                </a:cxn>
                <a:cxn ang="0">
                  <a:pos x="67" y="40"/>
                </a:cxn>
                <a:cxn ang="0">
                  <a:pos x="40" y="67"/>
                </a:cxn>
              </a:cxnLst>
              <a:rect l="0" t="0" r="r" b="b"/>
              <a:pathLst>
                <a:path w="71" h="71">
                  <a:moveTo>
                    <a:pt x="35" y="0"/>
                  </a:moveTo>
                  <a:cubicBezTo>
                    <a:pt x="16" y="0"/>
                    <a:pt x="0" y="16"/>
                    <a:pt x="0" y="36"/>
                  </a:cubicBezTo>
                  <a:cubicBezTo>
                    <a:pt x="0" y="55"/>
                    <a:pt x="16" y="71"/>
                    <a:pt x="35" y="71"/>
                  </a:cubicBezTo>
                  <a:cubicBezTo>
                    <a:pt x="55" y="71"/>
                    <a:pt x="71" y="55"/>
                    <a:pt x="71" y="36"/>
                  </a:cubicBezTo>
                  <a:cubicBezTo>
                    <a:pt x="71" y="16"/>
                    <a:pt x="55" y="0"/>
                    <a:pt x="35" y="0"/>
                  </a:cubicBezTo>
                  <a:close/>
                  <a:moveTo>
                    <a:pt x="40" y="67"/>
                  </a:moveTo>
                  <a:cubicBezTo>
                    <a:pt x="40" y="65"/>
                    <a:pt x="38" y="63"/>
                    <a:pt x="35" y="63"/>
                  </a:cubicBezTo>
                  <a:cubicBezTo>
                    <a:pt x="33" y="63"/>
                    <a:pt x="31" y="65"/>
                    <a:pt x="31" y="67"/>
                  </a:cubicBezTo>
                  <a:cubicBezTo>
                    <a:pt x="17" y="65"/>
                    <a:pt x="6" y="54"/>
                    <a:pt x="4" y="40"/>
                  </a:cubicBezTo>
                  <a:cubicBezTo>
                    <a:pt x="6" y="40"/>
                    <a:pt x="8" y="38"/>
                    <a:pt x="8" y="36"/>
                  </a:cubicBezTo>
                  <a:cubicBezTo>
                    <a:pt x="8" y="33"/>
                    <a:pt x="6" y="31"/>
                    <a:pt x="4" y="31"/>
                  </a:cubicBezTo>
                  <a:cubicBezTo>
                    <a:pt x="6" y="17"/>
                    <a:pt x="17" y="6"/>
                    <a:pt x="31" y="4"/>
                  </a:cubicBezTo>
                  <a:cubicBezTo>
                    <a:pt x="31" y="7"/>
                    <a:pt x="33" y="9"/>
                    <a:pt x="35" y="9"/>
                  </a:cubicBezTo>
                  <a:cubicBezTo>
                    <a:pt x="38" y="9"/>
                    <a:pt x="40" y="7"/>
                    <a:pt x="40" y="4"/>
                  </a:cubicBezTo>
                  <a:cubicBezTo>
                    <a:pt x="54" y="6"/>
                    <a:pt x="65" y="17"/>
                    <a:pt x="67" y="31"/>
                  </a:cubicBezTo>
                  <a:cubicBezTo>
                    <a:pt x="64" y="31"/>
                    <a:pt x="62" y="33"/>
                    <a:pt x="62" y="36"/>
                  </a:cubicBezTo>
                  <a:cubicBezTo>
                    <a:pt x="62" y="38"/>
                    <a:pt x="64" y="40"/>
                    <a:pt x="67" y="40"/>
                  </a:cubicBezTo>
                  <a:cubicBezTo>
                    <a:pt x="65" y="54"/>
                    <a:pt x="54" y="65"/>
                    <a:pt x="40" y="6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5" name="Freeform 168"/>
            <p:cNvSpPr>
              <a:spLocks/>
            </p:cNvSpPr>
            <p:nvPr/>
          </p:nvSpPr>
          <p:spPr bwMode="auto">
            <a:xfrm>
              <a:off x="1281113" y="2873375"/>
              <a:ext cx="38100" cy="42863"/>
            </a:xfrm>
            <a:custGeom>
              <a:avLst/>
              <a:gdLst/>
              <a:ahLst/>
              <a:cxnLst>
                <a:cxn ang="0">
                  <a:pos x="6" y="22"/>
                </a:cxn>
                <a:cxn ang="0">
                  <a:pos x="6" y="0"/>
                </a:cxn>
                <a:cxn ang="0">
                  <a:pos x="0" y="0"/>
                </a:cxn>
                <a:cxn ang="0">
                  <a:pos x="0" y="27"/>
                </a:cxn>
                <a:cxn ang="0">
                  <a:pos x="24" y="27"/>
                </a:cxn>
                <a:cxn ang="0">
                  <a:pos x="24" y="22"/>
                </a:cxn>
                <a:cxn ang="0">
                  <a:pos x="6" y="22"/>
                </a:cxn>
              </a:cxnLst>
              <a:rect l="0" t="0" r="r" b="b"/>
              <a:pathLst>
                <a:path w="24" h="27">
                  <a:moveTo>
                    <a:pt x="6" y="22"/>
                  </a:moveTo>
                  <a:lnTo>
                    <a:pt x="6" y="0"/>
                  </a:lnTo>
                  <a:lnTo>
                    <a:pt x="0" y="0"/>
                  </a:lnTo>
                  <a:lnTo>
                    <a:pt x="0" y="27"/>
                  </a:lnTo>
                  <a:lnTo>
                    <a:pt x="24" y="27"/>
                  </a:lnTo>
                  <a:lnTo>
                    <a:pt x="24" y="22"/>
                  </a:lnTo>
                  <a:lnTo>
                    <a:pt x="6" y="22"/>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40" name="Group 39"/>
          <p:cNvGrpSpPr/>
          <p:nvPr/>
        </p:nvGrpSpPr>
        <p:grpSpPr>
          <a:xfrm>
            <a:off x="3341511" y="258228"/>
            <a:ext cx="5508978" cy="954108"/>
            <a:chOff x="3341511" y="258228"/>
            <a:chExt cx="5508978" cy="954108"/>
          </a:xfrm>
        </p:grpSpPr>
        <p:sp>
          <p:nvSpPr>
            <p:cNvPr id="44" name="TextBox 43"/>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45" name="TextBox 44"/>
            <p:cNvSpPr txBox="1"/>
            <p:nvPr/>
          </p:nvSpPr>
          <p:spPr>
            <a:xfrm>
              <a:off x="5314507" y="843004"/>
              <a:ext cx="1562986" cy="369332"/>
            </a:xfrm>
            <a:prstGeom prst="rect">
              <a:avLst/>
            </a:prstGeom>
            <a:noFill/>
          </p:spPr>
          <p:txBody>
            <a:bodyPr wrap="square" rtlCol="0">
              <a:spAutoFit/>
            </a:bodyPr>
            <a:lstStyle/>
            <a:p>
              <a:r>
                <a:rPr lang="en-US" dirty="0">
                  <a:solidFill>
                    <a:schemeClr val="bg1">
                      <a:lumMod val="85000"/>
                    </a:schemeClr>
                  </a:solidFill>
                  <a:latin typeface="Candara" panose="020E0502030303020204" pitchFamily="34" charset="0"/>
                </a:rPr>
                <a:t>Your Subtitle</a:t>
              </a:r>
            </a:p>
          </p:txBody>
        </p:sp>
      </p:grpSp>
      <p:pic>
        <p:nvPicPr>
          <p:cNvPr id="52" name="Picture 51">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143038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3" presetClass="entr" presetSubtype="36"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ppt_w</p:attrName>
                                        </p:attrNameLst>
                                      </p:cBhvr>
                                      <p:tavLst>
                                        <p:tav tm="0">
                                          <p:val>
                                            <p:strVal val="(6*min(max(#ppt_w*#ppt_h,.3),1)-7.4)/-.7*#ppt_w"/>
                                          </p:val>
                                        </p:tav>
                                        <p:tav tm="100000">
                                          <p:val>
                                            <p:strVal val="#ppt_w"/>
                                          </p:val>
                                        </p:tav>
                                      </p:tavLst>
                                    </p:anim>
                                    <p:anim calcmode="lin" valueType="num">
                                      <p:cBhvr>
                                        <p:cTn id="12" dur="500" fill="hold"/>
                                        <p:tgtEl>
                                          <p:spTgt spid="33"/>
                                        </p:tgtEl>
                                        <p:attrNameLst>
                                          <p:attrName>ppt_h</p:attrName>
                                        </p:attrNameLst>
                                      </p:cBhvr>
                                      <p:tavLst>
                                        <p:tav tm="0">
                                          <p:val>
                                            <p:strVal val="(6*min(max(#ppt_w*#ppt_h,.3),1)-7.4)/-.7*#ppt_h"/>
                                          </p:val>
                                        </p:tav>
                                        <p:tav tm="100000">
                                          <p:val>
                                            <p:strVal val="#ppt_h"/>
                                          </p:val>
                                        </p:tav>
                                      </p:tavLst>
                                    </p:anim>
                                    <p:anim calcmode="lin" valueType="num">
                                      <p:cBhvr>
                                        <p:cTn id="13" dur="500" fill="hold"/>
                                        <p:tgtEl>
                                          <p:spTgt spid="33"/>
                                        </p:tgtEl>
                                        <p:attrNameLst>
                                          <p:attrName>ppt_x</p:attrName>
                                        </p:attrNameLst>
                                      </p:cBhvr>
                                      <p:tavLst>
                                        <p:tav tm="0">
                                          <p:val>
                                            <p:fltVal val="0.5"/>
                                          </p:val>
                                        </p:tav>
                                        <p:tav tm="100000">
                                          <p:val>
                                            <p:strVal val="#ppt_x"/>
                                          </p:val>
                                        </p:tav>
                                      </p:tavLst>
                                    </p:anim>
                                    <p:anim calcmode="lin" valueType="num">
                                      <p:cBhvr>
                                        <p:cTn id="14" dur="500" fill="hold"/>
                                        <p:tgtEl>
                                          <p:spTgt spid="33"/>
                                        </p:tgtEl>
                                        <p:attrNameLst>
                                          <p:attrName>ppt_y</p:attrName>
                                        </p:attrNameLst>
                                      </p:cBhvr>
                                      <p:tavLst>
                                        <p:tav tm="0">
                                          <p:val>
                                            <p:strVal val="1+(6*min(max(#ppt_w*#ppt_h,.3),1)-7.4)/-.7*#ppt_h/2"/>
                                          </p:val>
                                        </p:tav>
                                        <p:tav tm="100000">
                                          <p:val>
                                            <p:strVal val="#ppt_y"/>
                                          </p:val>
                                        </p:tav>
                                      </p:tavLst>
                                    </p:anim>
                                  </p:childTnLst>
                                </p:cTn>
                              </p:par>
                            </p:childTnLst>
                          </p:cTn>
                        </p:par>
                        <p:par>
                          <p:cTn id="15" fill="hold">
                            <p:stCondLst>
                              <p:cond delay="1000"/>
                            </p:stCondLst>
                            <p:childTnLst>
                              <p:par>
                                <p:cTn id="16" presetID="23" presetClass="entr" presetSubtype="36" fill="hold" nodeType="after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500" fill="hold"/>
                                        <p:tgtEl>
                                          <p:spTgt spid="61"/>
                                        </p:tgtEl>
                                        <p:attrNameLst>
                                          <p:attrName>ppt_w</p:attrName>
                                        </p:attrNameLst>
                                      </p:cBhvr>
                                      <p:tavLst>
                                        <p:tav tm="0">
                                          <p:val>
                                            <p:strVal val="(6*min(max(#ppt_w*#ppt_h,.3),1)-7.4)/-.7*#ppt_w"/>
                                          </p:val>
                                        </p:tav>
                                        <p:tav tm="100000">
                                          <p:val>
                                            <p:strVal val="#ppt_w"/>
                                          </p:val>
                                        </p:tav>
                                      </p:tavLst>
                                    </p:anim>
                                    <p:anim calcmode="lin" valueType="num">
                                      <p:cBhvr>
                                        <p:cTn id="19" dur="500" fill="hold"/>
                                        <p:tgtEl>
                                          <p:spTgt spid="61"/>
                                        </p:tgtEl>
                                        <p:attrNameLst>
                                          <p:attrName>ppt_h</p:attrName>
                                        </p:attrNameLst>
                                      </p:cBhvr>
                                      <p:tavLst>
                                        <p:tav tm="0">
                                          <p:val>
                                            <p:strVal val="(6*min(max(#ppt_w*#ppt_h,.3),1)-7.4)/-.7*#ppt_h"/>
                                          </p:val>
                                        </p:tav>
                                        <p:tav tm="100000">
                                          <p:val>
                                            <p:strVal val="#ppt_h"/>
                                          </p:val>
                                        </p:tav>
                                      </p:tavLst>
                                    </p:anim>
                                    <p:anim calcmode="lin" valueType="num">
                                      <p:cBhvr>
                                        <p:cTn id="20" dur="500" fill="hold"/>
                                        <p:tgtEl>
                                          <p:spTgt spid="61"/>
                                        </p:tgtEl>
                                        <p:attrNameLst>
                                          <p:attrName>ppt_x</p:attrName>
                                        </p:attrNameLst>
                                      </p:cBhvr>
                                      <p:tavLst>
                                        <p:tav tm="0">
                                          <p:val>
                                            <p:fltVal val="0.5"/>
                                          </p:val>
                                        </p:tav>
                                        <p:tav tm="100000">
                                          <p:val>
                                            <p:strVal val="#ppt_x"/>
                                          </p:val>
                                        </p:tav>
                                      </p:tavLst>
                                    </p:anim>
                                    <p:anim calcmode="lin" valueType="num">
                                      <p:cBhvr>
                                        <p:cTn id="21" dur="500" fill="hold"/>
                                        <p:tgtEl>
                                          <p:spTgt spid="61"/>
                                        </p:tgtEl>
                                        <p:attrNameLst>
                                          <p:attrName>ppt_y</p:attrName>
                                        </p:attrNameLst>
                                      </p:cBhvr>
                                      <p:tavLst>
                                        <p:tav tm="0">
                                          <p:val>
                                            <p:strVal val="1+(6*min(max(#ppt_w*#ppt_h,.3),1)-7.4)/-.7*#ppt_h/2"/>
                                          </p:val>
                                        </p:tav>
                                        <p:tav tm="100000">
                                          <p:val>
                                            <p:strVal val="#ppt_y"/>
                                          </p:val>
                                        </p:tav>
                                      </p:tavLst>
                                    </p:anim>
                                  </p:childTnLst>
                                </p:cTn>
                              </p:par>
                            </p:childTnLst>
                          </p:cTn>
                        </p:par>
                        <p:par>
                          <p:cTn id="22" fill="hold">
                            <p:stCondLst>
                              <p:cond delay="1500"/>
                            </p:stCondLst>
                            <p:childTnLst>
                              <p:par>
                                <p:cTn id="23" presetID="18" presetClass="entr" presetSubtype="9" fill="hold" nodeType="after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strips(upLeft)">
                                      <p:cBhvr>
                                        <p:cTn id="25" dur="500"/>
                                        <p:tgtEl>
                                          <p:spTgt spid="54"/>
                                        </p:tgtEl>
                                      </p:cBhvr>
                                    </p:animEffect>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1000"/>
                                        <p:tgtEl>
                                          <p:spTgt spid="30"/>
                                        </p:tgtEl>
                                      </p:cBhvr>
                                    </p:animEffect>
                                    <p:anim calcmode="lin" valueType="num">
                                      <p:cBhvr>
                                        <p:cTn id="30" dur="1000" fill="hold"/>
                                        <p:tgtEl>
                                          <p:spTgt spid="30"/>
                                        </p:tgtEl>
                                        <p:attrNameLst>
                                          <p:attrName>ppt_x</p:attrName>
                                        </p:attrNameLst>
                                      </p:cBhvr>
                                      <p:tavLst>
                                        <p:tav tm="0">
                                          <p:val>
                                            <p:strVal val="#ppt_x"/>
                                          </p:val>
                                        </p:tav>
                                        <p:tav tm="100000">
                                          <p:val>
                                            <p:strVal val="#ppt_x"/>
                                          </p:val>
                                        </p:tav>
                                      </p:tavLst>
                                    </p:anim>
                                    <p:anim calcmode="lin" valueType="num">
                                      <p:cBhvr>
                                        <p:cTn id="31" dur="1000" fill="hold"/>
                                        <p:tgtEl>
                                          <p:spTgt spid="30"/>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3" presetClass="entr" presetSubtype="36" fill="hold" grpId="0" nodeType="afterEffect">
                                  <p:stCondLst>
                                    <p:cond delay="0"/>
                                  </p:stCondLst>
                                  <p:childTnLst>
                                    <p:set>
                                      <p:cBhvr>
                                        <p:cTn id="34" dur="1" fill="hold">
                                          <p:stCondLst>
                                            <p:cond delay="0"/>
                                          </p:stCondLst>
                                        </p:cTn>
                                        <p:tgtEl>
                                          <p:spTgt spid="72"/>
                                        </p:tgtEl>
                                        <p:attrNameLst>
                                          <p:attrName>style.visibility</p:attrName>
                                        </p:attrNameLst>
                                      </p:cBhvr>
                                      <p:to>
                                        <p:strVal val="visible"/>
                                      </p:to>
                                    </p:set>
                                    <p:anim calcmode="lin" valueType="num">
                                      <p:cBhvr>
                                        <p:cTn id="35" dur="500" fill="hold"/>
                                        <p:tgtEl>
                                          <p:spTgt spid="72"/>
                                        </p:tgtEl>
                                        <p:attrNameLst>
                                          <p:attrName>ppt_w</p:attrName>
                                        </p:attrNameLst>
                                      </p:cBhvr>
                                      <p:tavLst>
                                        <p:tav tm="0">
                                          <p:val>
                                            <p:strVal val="(6*min(max(#ppt_w*#ppt_h,.3),1)-7.4)/-.7*#ppt_w"/>
                                          </p:val>
                                        </p:tav>
                                        <p:tav tm="100000">
                                          <p:val>
                                            <p:strVal val="#ppt_w"/>
                                          </p:val>
                                        </p:tav>
                                      </p:tavLst>
                                    </p:anim>
                                    <p:anim calcmode="lin" valueType="num">
                                      <p:cBhvr>
                                        <p:cTn id="36" dur="500" fill="hold"/>
                                        <p:tgtEl>
                                          <p:spTgt spid="72"/>
                                        </p:tgtEl>
                                        <p:attrNameLst>
                                          <p:attrName>ppt_h</p:attrName>
                                        </p:attrNameLst>
                                      </p:cBhvr>
                                      <p:tavLst>
                                        <p:tav tm="0">
                                          <p:val>
                                            <p:strVal val="(6*min(max(#ppt_w*#ppt_h,.3),1)-7.4)/-.7*#ppt_h"/>
                                          </p:val>
                                        </p:tav>
                                        <p:tav tm="100000">
                                          <p:val>
                                            <p:strVal val="#ppt_h"/>
                                          </p:val>
                                        </p:tav>
                                      </p:tavLst>
                                    </p:anim>
                                    <p:anim calcmode="lin" valueType="num">
                                      <p:cBhvr>
                                        <p:cTn id="37" dur="500" fill="hold"/>
                                        <p:tgtEl>
                                          <p:spTgt spid="72"/>
                                        </p:tgtEl>
                                        <p:attrNameLst>
                                          <p:attrName>ppt_x</p:attrName>
                                        </p:attrNameLst>
                                      </p:cBhvr>
                                      <p:tavLst>
                                        <p:tav tm="0">
                                          <p:val>
                                            <p:fltVal val="0.5"/>
                                          </p:val>
                                        </p:tav>
                                        <p:tav tm="100000">
                                          <p:val>
                                            <p:strVal val="#ppt_x"/>
                                          </p:val>
                                        </p:tav>
                                      </p:tavLst>
                                    </p:anim>
                                    <p:anim calcmode="lin" valueType="num">
                                      <p:cBhvr>
                                        <p:cTn id="38" dur="500" fill="hold"/>
                                        <p:tgtEl>
                                          <p:spTgt spid="72"/>
                                        </p:tgtEl>
                                        <p:attrNameLst>
                                          <p:attrName>ppt_y</p:attrName>
                                        </p:attrNameLst>
                                      </p:cBhvr>
                                      <p:tavLst>
                                        <p:tav tm="0">
                                          <p:val>
                                            <p:strVal val="1+(6*min(max(#ppt_w*#ppt_h,.3),1)-7.4)/-.7*#ppt_h/2"/>
                                          </p:val>
                                        </p:tav>
                                        <p:tav tm="100000">
                                          <p:val>
                                            <p:strVal val="#ppt_y"/>
                                          </p:val>
                                        </p:tav>
                                      </p:tavLst>
                                    </p:anim>
                                  </p:childTnLst>
                                </p:cTn>
                              </p:par>
                            </p:childTnLst>
                          </p:cTn>
                        </p:par>
                        <p:par>
                          <p:cTn id="39" fill="hold">
                            <p:stCondLst>
                              <p:cond delay="3500"/>
                            </p:stCondLst>
                            <p:childTnLst>
                              <p:par>
                                <p:cTn id="40" presetID="23" presetClass="entr" presetSubtype="36" fill="hold" nodeType="afterEffect">
                                  <p:stCondLst>
                                    <p:cond delay="0"/>
                                  </p:stCondLst>
                                  <p:childTnLst>
                                    <p:set>
                                      <p:cBhvr>
                                        <p:cTn id="41" dur="1" fill="hold">
                                          <p:stCondLst>
                                            <p:cond delay="0"/>
                                          </p:stCondLst>
                                        </p:cTn>
                                        <p:tgtEl>
                                          <p:spTgt spid="65"/>
                                        </p:tgtEl>
                                        <p:attrNameLst>
                                          <p:attrName>style.visibility</p:attrName>
                                        </p:attrNameLst>
                                      </p:cBhvr>
                                      <p:to>
                                        <p:strVal val="visible"/>
                                      </p:to>
                                    </p:set>
                                    <p:anim calcmode="lin" valueType="num">
                                      <p:cBhvr>
                                        <p:cTn id="42" dur="500" fill="hold"/>
                                        <p:tgtEl>
                                          <p:spTgt spid="65"/>
                                        </p:tgtEl>
                                        <p:attrNameLst>
                                          <p:attrName>ppt_w</p:attrName>
                                        </p:attrNameLst>
                                      </p:cBhvr>
                                      <p:tavLst>
                                        <p:tav tm="0">
                                          <p:val>
                                            <p:strVal val="(6*min(max(#ppt_w*#ppt_h,.3),1)-7.4)/-.7*#ppt_w"/>
                                          </p:val>
                                        </p:tav>
                                        <p:tav tm="100000">
                                          <p:val>
                                            <p:strVal val="#ppt_w"/>
                                          </p:val>
                                        </p:tav>
                                      </p:tavLst>
                                    </p:anim>
                                    <p:anim calcmode="lin" valueType="num">
                                      <p:cBhvr>
                                        <p:cTn id="43" dur="500" fill="hold"/>
                                        <p:tgtEl>
                                          <p:spTgt spid="65"/>
                                        </p:tgtEl>
                                        <p:attrNameLst>
                                          <p:attrName>ppt_h</p:attrName>
                                        </p:attrNameLst>
                                      </p:cBhvr>
                                      <p:tavLst>
                                        <p:tav tm="0">
                                          <p:val>
                                            <p:strVal val="(6*min(max(#ppt_w*#ppt_h,.3),1)-7.4)/-.7*#ppt_h"/>
                                          </p:val>
                                        </p:tav>
                                        <p:tav tm="100000">
                                          <p:val>
                                            <p:strVal val="#ppt_h"/>
                                          </p:val>
                                        </p:tav>
                                      </p:tavLst>
                                    </p:anim>
                                    <p:anim calcmode="lin" valueType="num">
                                      <p:cBhvr>
                                        <p:cTn id="44" dur="500" fill="hold"/>
                                        <p:tgtEl>
                                          <p:spTgt spid="65"/>
                                        </p:tgtEl>
                                        <p:attrNameLst>
                                          <p:attrName>ppt_x</p:attrName>
                                        </p:attrNameLst>
                                      </p:cBhvr>
                                      <p:tavLst>
                                        <p:tav tm="0">
                                          <p:val>
                                            <p:fltVal val="0.5"/>
                                          </p:val>
                                        </p:tav>
                                        <p:tav tm="100000">
                                          <p:val>
                                            <p:strVal val="#ppt_x"/>
                                          </p:val>
                                        </p:tav>
                                      </p:tavLst>
                                    </p:anim>
                                    <p:anim calcmode="lin" valueType="num">
                                      <p:cBhvr>
                                        <p:cTn id="45" dur="500" fill="hold"/>
                                        <p:tgtEl>
                                          <p:spTgt spid="65"/>
                                        </p:tgtEl>
                                        <p:attrNameLst>
                                          <p:attrName>ppt_y</p:attrName>
                                        </p:attrNameLst>
                                      </p:cBhvr>
                                      <p:tavLst>
                                        <p:tav tm="0">
                                          <p:val>
                                            <p:strVal val="1+(6*min(max(#ppt_w*#ppt_h,.3),1)-7.4)/-.7*#ppt_h/2"/>
                                          </p:val>
                                        </p:tav>
                                        <p:tav tm="100000">
                                          <p:val>
                                            <p:strVal val="#ppt_y"/>
                                          </p:val>
                                        </p:tav>
                                      </p:tavLst>
                                    </p:anim>
                                  </p:childTnLst>
                                </p:cTn>
                              </p:par>
                            </p:childTnLst>
                          </p:cTn>
                        </p:par>
                        <p:par>
                          <p:cTn id="46" fill="hold">
                            <p:stCondLst>
                              <p:cond delay="4000"/>
                            </p:stCondLst>
                            <p:childTnLst>
                              <p:par>
                                <p:cTn id="47" presetID="18" presetClass="entr" presetSubtype="12" fill="hold"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strips(downLeft)">
                                      <p:cBhvr>
                                        <p:cTn id="49" dur="500"/>
                                        <p:tgtEl>
                                          <p:spTgt spid="46"/>
                                        </p:tgtEl>
                                      </p:cBhvr>
                                    </p:animEffect>
                                  </p:childTnLst>
                                </p:cTn>
                              </p:par>
                            </p:childTnLst>
                          </p:cTn>
                        </p:par>
                        <p:par>
                          <p:cTn id="50" fill="hold">
                            <p:stCondLst>
                              <p:cond delay="4500"/>
                            </p:stCondLst>
                            <p:childTnLst>
                              <p:par>
                                <p:cTn id="51" presetID="42" presetClass="entr" presetSubtype="0" fill="hold"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1000"/>
                                        <p:tgtEl>
                                          <p:spTgt spid="37"/>
                                        </p:tgtEl>
                                      </p:cBhvr>
                                    </p:animEffect>
                                    <p:anim calcmode="lin" valueType="num">
                                      <p:cBhvr>
                                        <p:cTn id="54" dur="1000" fill="hold"/>
                                        <p:tgtEl>
                                          <p:spTgt spid="37"/>
                                        </p:tgtEl>
                                        <p:attrNameLst>
                                          <p:attrName>ppt_x</p:attrName>
                                        </p:attrNameLst>
                                      </p:cBhvr>
                                      <p:tavLst>
                                        <p:tav tm="0">
                                          <p:val>
                                            <p:strVal val="#ppt_x"/>
                                          </p:val>
                                        </p:tav>
                                        <p:tav tm="100000">
                                          <p:val>
                                            <p:strVal val="#ppt_x"/>
                                          </p:val>
                                        </p:tav>
                                      </p:tavLst>
                                    </p:anim>
                                    <p:anim calcmode="lin" valueType="num">
                                      <p:cBhvr>
                                        <p:cTn id="55" dur="1000" fill="hold"/>
                                        <p:tgtEl>
                                          <p:spTgt spid="37"/>
                                        </p:tgtEl>
                                        <p:attrNameLst>
                                          <p:attrName>ppt_y</p:attrName>
                                        </p:attrNameLst>
                                      </p:cBhvr>
                                      <p:tavLst>
                                        <p:tav tm="0">
                                          <p:val>
                                            <p:strVal val="#ppt_y+.1"/>
                                          </p:val>
                                        </p:tav>
                                        <p:tav tm="100000">
                                          <p:val>
                                            <p:strVal val="#ppt_y"/>
                                          </p:val>
                                        </p:tav>
                                      </p:tavLst>
                                    </p:anim>
                                  </p:childTnLst>
                                </p:cTn>
                              </p:par>
                            </p:childTnLst>
                          </p:cTn>
                        </p:par>
                        <p:par>
                          <p:cTn id="56" fill="hold">
                            <p:stCondLst>
                              <p:cond delay="5500"/>
                            </p:stCondLst>
                            <p:childTnLst>
                              <p:par>
                                <p:cTn id="57" presetID="23" presetClass="entr" presetSubtype="36" fill="hold" grpId="0" nodeType="afterEffect">
                                  <p:stCondLst>
                                    <p:cond delay="0"/>
                                  </p:stCondLst>
                                  <p:childTnLst>
                                    <p:set>
                                      <p:cBhvr>
                                        <p:cTn id="58" dur="1" fill="hold">
                                          <p:stCondLst>
                                            <p:cond delay="0"/>
                                          </p:stCondLst>
                                        </p:cTn>
                                        <p:tgtEl>
                                          <p:spTgt spid="80"/>
                                        </p:tgtEl>
                                        <p:attrNameLst>
                                          <p:attrName>style.visibility</p:attrName>
                                        </p:attrNameLst>
                                      </p:cBhvr>
                                      <p:to>
                                        <p:strVal val="visible"/>
                                      </p:to>
                                    </p:set>
                                    <p:anim calcmode="lin" valueType="num">
                                      <p:cBhvr>
                                        <p:cTn id="59" dur="500" fill="hold"/>
                                        <p:tgtEl>
                                          <p:spTgt spid="80"/>
                                        </p:tgtEl>
                                        <p:attrNameLst>
                                          <p:attrName>ppt_w</p:attrName>
                                        </p:attrNameLst>
                                      </p:cBhvr>
                                      <p:tavLst>
                                        <p:tav tm="0">
                                          <p:val>
                                            <p:strVal val="(6*min(max(#ppt_w*#ppt_h,.3),1)-7.4)/-.7*#ppt_w"/>
                                          </p:val>
                                        </p:tav>
                                        <p:tav tm="100000">
                                          <p:val>
                                            <p:strVal val="#ppt_w"/>
                                          </p:val>
                                        </p:tav>
                                      </p:tavLst>
                                    </p:anim>
                                    <p:anim calcmode="lin" valueType="num">
                                      <p:cBhvr>
                                        <p:cTn id="60" dur="500" fill="hold"/>
                                        <p:tgtEl>
                                          <p:spTgt spid="80"/>
                                        </p:tgtEl>
                                        <p:attrNameLst>
                                          <p:attrName>ppt_h</p:attrName>
                                        </p:attrNameLst>
                                      </p:cBhvr>
                                      <p:tavLst>
                                        <p:tav tm="0">
                                          <p:val>
                                            <p:strVal val="(6*min(max(#ppt_w*#ppt_h,.3),1)-7.4)/-.7*#ppt_h"/>
                                          </p:val>
                                        </p:tav>
                                        <p:tav tm="100000">
                                          <p:val>
                                            <p:strVal val="#ppt_h"/>
                                          </p:val>
                                        </p:tav>
                                      </p:tavLst>
                                    </p:anim>
                                    <p:anim calcmode="lin" valueType="num">
                                      <p:cBhvr>
                                        <p:cTn id="61" dur="500" fill="hold"/>
                                        <p:tgtEl>
                                          <p:spTgt spid="80"/>
                                        </p:tgtEl>
                                        <p:attrNameLst>
                                          <p:attrName>ppt_x</p:attrName>
                                        </p:attrNameLst>
                                      </p:cBhvr>
                                      <p:tavLst>
                                        <p:tav tm="0">
                                          <p:val>
                                            <p:fltVal val="0.5"/>
                                          </p:val>
                                        </p:tav>
                                        <p:tav tm="100000">
                                          <p:val>
                                            <p:strVal val="#ppt_x"/>
                                          </p:val>
                                        </p:tav>
                                      </p:tavLst>
                                    </p:anim>
                                    <p:anim calcmode="lin" valueType="num">
                                      <p:cBhvr>
                                        <p:cTn id="62" dur="500" fill="hold"/>
                                        <p:tgtEl>
                                          <p:spTgt spid="80"/>
                                        </p:tgtEl>
                                        <p:attrNameLst>
                                          <p:attrName>ppt_y</p:attrName>
                                        </p:attrNameLst>
                                      </p:cBhvr>
                                      <p:tavLst>
                                        <p:tav tm="0">
                                          <p:val>
                                            <p:strVal val="1+(6*min(max(#ppt_w*#ppt_h,.3),1)-7.4)/-.7*#ppt_h/2"/>
                                          </p:val>
                                        </p:tav>
                                        <p:tav tm="100000">
                                          <p:val>
                                            <p:strVal val="#ppt_y"/>
                                          </p:val>
                                        </p:tav>
                                      </p:tavLst>
                                    </p:anim>
                                  </p:childTnLst>
                                </p:cTn>
                              </p:par>
                            </p:childTnLst>
                          </p:cTn>
                        </p:par>
                        <p:par>
                          <p:cTn id="63" fill="hold">
                            <p:stCondLst>
                              <p:cond delay="6000"/>
                            </p:stCondLst>
                            <p:childTnLst>
                              <p:par>
                                <p:cTn id="64" presetID="23" presetClass="entr" presetSubtype="36" fill="hold" nodeType="afterEffect">
                                  <p:stCondLst>
                                    <p:cond delay="0"/>
                                  </p:stCondLst>
                                  <p:childTnLst>
                                    <p:set>
                                      <p:cBhvr>
                                        <p:cTn id="65" dur="1" fill="hold">
                                          <p:stCondLst>
                                            <p:cond delay="0"/>
                                          </p:stCondLst>
                                        </p:cTn>
                                        <p:tgtEl>
                                          <p:spTgt spid="68"/>
                                        </p:tgtEl>
                                        <p:attrNameLst>
                                          <p:attrName>style.visibility</p:attrName>
                                        </p:attrNameLst>
                                      </p:cBhvr>
                                      <p:to>
                                        <p:strVal val="visible"/>
                                      </p:to>
                                    </p:set>
                                    <p:anim calcmode="lin" valueType="num">
                                      <p:cBhvr>
                                        <p:cTn id="66" dur="500" fill="hold"/>
                                        <p:tgtEl>
                                          <p:spTgt spid="68"/>
                                        </p:tgtEl>
                                        <p:attrNameLst>
                                          <p:attrName>ppt_w</p:attrName>
                                        </p:attrNameLst>
                                      </p:cBhvr>
                                      <p:tavLst>
                                        <p:tav tm="0">
                                          <p:val>
                                            <p:strVal val="(6*min(max(#ppt_w*#ppt_h,.3),1)-7.4)/-.7*#ppt_w"/>
                                          </p:val>
                                        </p:tav>
                                        <p:tav tm="100000">
                                          <p:val>
                                            <p:strVal val="#ppt_w"/>
                                          </p:val>
                                        </p:tav>
                                      </p:tavLst>
                                    </p:anim>
                                    <p:anim calcmode="lin" valueType="num">
                                      <p:cBhvr>
                                        <p:cTn id="67" dur="500" fill="hold"/>
                                        <p:tgtEl>
                                          <p:spTgt spid="68"/>
                                        </p:tgtEl>
                                        <p:attrNameLst>
                                          <p:attrName>ppt_h</p:attrName>
                                        </p:attrNameLst>
                                      </p:cBhvr>
                                      <p:tavLst>
                                        <p:tav tm="0">
                                          <p:val>
                                            <p:strVal val="(6*min(max(#ppt_w*#ppt_h,.3),1)-7.4)/-.7*#ppt_h"/>
                                          </p:val>
                                        </p:tav>
                                        <p:tav tm="100000">
                                          <p:val>
                                            <p:strVal val="#ppt_h"/>
                                          </p:val>
                                        </p:tav>
                                      </p:tavLst>
                                    </p:anim>
                                    <p:anim calcmode="lin" valueType="num">
                                      <p:cBhvr>
                                        <p:cTn id="68" dur="500" fill="hold"/>
                                        <p:tgtEl>
                                          <p:spTgt spid="68"/>
                                        </p:tgtEl>
                                        <p:attrNameLst>
                                          <p:attrName>ppt_x</p:attrName>
                                        </p:attrNameLst>
                                      </p:cBhvr>
                                      <p:tavLst>
                                        <p:tav tm="0">
                                          <p:val>
                                            <p:fltVal val="0.5"/>
                                          </p:val>
                                        </p:tav>
                                        <p:tav tm="100000">
                                          <p:val>
                                            <p:strVal val="#ppt_x"/>
                                          </p:val>
                                        </p:tav>
                                      </p:tavLst>
                                    </p:anim>
                                    <p:anim calcmode="lin" valueType="num">
                                      <p:cBhvr>
                                        <p:cTn id="69" dur="500" fill="hold"/>
                                        <p:tgtEl>
                                          <p:spTgt spid="68"/>
                                        </p:tgtEl>
                                        <p:attrNameLst>
                                          <p:attrName>ppt_y</p:attrName>
                                        </p:attrNameLst>
                                      </p:cBhvr>
                                      <p:tavLst>
                                        <p:tav tm="0">
                                          <p:val>
                                            <p:strVal val="1+(6*min(max(#ppt_w*#ppt_h,.3),1)-7.4)/-.7*#ppt_h/2"/>
                                          </p:val>
                                        </p:tav>
                                        <p:tav tm="100000">
                                          <p:val>
                                            <p:strVal val="#ppt_y"/>
                                          </p:val>
                                        </p:tav>
                                      </p:tavLst>
                                    </p:anim>
                                  </p:childTnLst>
                                </p:cTn>
                              </p:par>
                            </p:childTnLst>
                          </p:cTn>
                        </p:par>
                        <p:par>
                          <p:cTn id="70" fill="hold">
                            <p:stCondLst>
                              <p:cond delay="6500"/>
                            </p:stCondLst>
                            <p:childTnLst>
                              <p:par>
                                <p:cTn id="71" presetID="18" presetClass="entr" presetSubtype="6" fill="hold" nodeType="after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strips(downRight)">
                                      <p:cBhvr>
                                        <p:cTn id="73" dur="500"/>
                                        <p:tgtEl>
                                          <p:spTgt spid="51"/>
                                        </p:tgtEl>
                                      </p:cBhvr>
                                    </p:animEffect>
                                  </p:childTnLst>
                                </p:cTn>
                              </p:par>
                            </p:childTnLst>
                          </p:cTn>
                        </p:par>
                        <p:par>
                          <p:cTn id="74" fill="hold">
                            <p:stCondLst>
                              <p:cond delay="7000"/>
                            </p:stCondLst>
                            <p:childTnLst>
                              <p:par>
                                <p:cTn id="75" presetID="42" presetClass="entr" presetSubtype="0" fill="hold" nodeType="after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fade">
                                      <p:cBhvr>
                                        <p:cTn id="77" dur="1000"/>
                                        <p:tgtEl>
                                          <p:spTgt spid="48"/>
                                        </p:tgtEl>
                                      </p:cBhvr>
                                    </p:animEffect>
                                    <p:anim calcmode="lin" valueType="num">
                                      <p:cBhvr>
                                        <p:cTn id="78" dur="1000" fill="hold"/>
                                        <p:tgtEl>
                                          <p:spTgt spid="48"/>
                                        </p:tgtEl>
                                        <p:attrNameLst>
                                          <p:attrName>ppt_x</p:attrName>
                                        </p:attrNameLst>
                                      </p:cBhvr>
                                      <p:tavLst>
                                        <p:tav tm="0">
                                          <p:val>
                                            <p:strVal val="#ppt_x"/>
                                          </p:val>
                                        </p:tav>
                                        <p:tav tm="100000">
                                          <p:val>
                                            <p:strVal val="#ppt_x"/>
                                          </p:val>
                                        </p:tav>
                                      </p:tavLst>
                                    </p:anim>
                                    <p:anim calcmode="lin" valueType="num">
                                      <p:cBhvr>
                                        <p:cTn id="79" dur="1000" fill="hold"/>
                                        <p:tgtEl>
                                          <p:spTgt spid="48"/>
                                        </p:tgtEl>
                                        <p:attrNameLst>
                                          <p:attrName>ppt_y</p:attrName>
                                        </p:attrNameLst>
                                      </p:cBhvr>
                                      <p:tavLst>
                                        <p:tav tm="0">
                                          <p:val>
                                            <p:strVal val="#ppt_y+.1"/>
                                          </p:val>
                                        </p:tav>
                                        <p:tav tm="100000">
                                          <p:val>
                                            <p:strVal val="#ppt_y"/>
                                          </p:val>
                                        </p:tav>
                                      </p:tavLst>
                                    </p:anim>
                                  </p:childTnLst>
                                </p:cTn>
                              </p:par>
                            </p:childTnLst>
                          </p:cTn>
                        </p:par>
                        <p:par>
                          <p:cTn id="80" fill="hold">
                            <p:stCondLst>
                              <p:cond delay="8000"/>
                            </p:stCondLst>
                            <p:childTnLst>
                              <p:par>
                                <p:cTn id="81" presetID="23" presetClass="entr" presetSubtype="36" fill="hold" grpId="0" nodeType="afterEffect">
                                  <p:stCondLst>
                                    <p:cond delay="0"/>
                                  </p:stCondLst>
                                  <p:childTnLst>
                                    <p:set>
                                      <p:cBhvr>
                                        <p:cTn id="82" dur="1" fill="hold">
                                          <p:stCondLst>
                                            <p:cond delay="0"/>
                                          </p:stCondLst>
                                        </p:cTn>
                                        <p:tgtEl>
                                          <p:spTgt spid="88">
                                            <p:bg/>
                                          </p:spTgt>
                                        </p:tgtEl>
                                        <p:attrNameLst>
                                          <p:attrName>style.visibility</p:attrName>
                                        </p:attrNameLst>
                                      </p:cBhvr>
                                      <p:to>
                                        <p:strVal val="visible"/>
                                      </p:to>
                                    </p:set>
                                    <p:anim calcmode="lin" valueType="num">
                                      <p:cBhvr>
                                        <p:cTn id="83" dur="500" fill="hold"/>
                                        <p:tgtEl>
                                          <p:spTgt spid="88">
                                            <p:bg/>
                                          </p:spTgt>
                                        </p:tgtEl>
                                        <p:attrNameLst>
                                          <p:attrName>ppt_w</p:attrName>
                                        </p:attrNameLst>
                                      </p:cBhvr>
                                      <p:tavLst>
                                        <p:tav tm="0">
                                          <p:val>
                                            <p:strVal val="(6*min(max(#ppt_w*#ppt_h,.3),1)-7.4)/-.7*#ppt_w"/>
                                          </p:val>
                                        </p:tav>
                                        <p:tav tm="100000">
                                          <p:val>
                                            <p:strVal val="#ppt_w"/>
                                          </p:val>
                                        </p:tav>
                                      </p:tavLst>
                                    </p:anim>
                                    <p:anim calcmode="lin" valueType="num">
                                      <p:cBhvr>
                                        <p:cTn id="84" dur="500" fill="hold"/>
                                        <p:tgtEl>
                                          <p:spTgt spid="88">
                                            <p:bg/>
                                          </p:spTgt>
                                        </p:tgtEl>
                                        <p:attrNameLst>
                                          <p:attrName>ppt_h</p:attrName>
                                        </p:attrNameLst>
                                      </p:cBhvr>
                                      <p:tavLst>
                                        <p:tav tm="0">
                                          <p:val>
                                            <p:strVal val="(6*min(max(#ppt_w*#ppt_h,.3),1)-7.4)/-.7*#ppt_h"/>
                                          </p:val>
                                        </p:tav>
                                        <p:tav tm="100000">
                                          <p:val>
                                            <p:strVal val="#ppt_h"/>
                                          </p:val>
                                        </p:tav>
                                      </p:tavLst>
                                    </p:anim>
                                    <p:anim calcmode="lin" valueType="num">
                                      <p:cBhvr>
                                        <p:cTn id="85" dur="500" fill="hold"/>
                                        <p:tgtEl>
                                          <p:spTgt spid="88">
                                            <p:bg/>
                                          </p:spTgt>
                                        </p:tgtEl>
                                        <p:attrNameLst>
                                          <p:attrName>ppt_x</p:attrName>
                                        </p:attrNameLst>
                                      </p:cBhvr>
                                      <p:tavLst>
                                        <p:tav tm="0">
                                          <p:val>
                                            <p:fltVal val="0.5"/>
                                          </p:val>
                                        </p:tav>
                                        <p:tav tm="100000">
                                          <p:val>
                                            <p:strVal val="#ppt_x"/>
                                          </p:val>
                                        </p:tav>
                                      </p:tavLst>
                                    </p:anim>
                                    <p:anim calcmode="lin" valueType="num">
                                      <p:cBhvr>
                                        <p:cTn id="86" dur="500" fill="hold"/>
                                        <p:tgtEl>
                                          <p:spTgt spid="88">
                                            <p:bg/>
                                          </p:spTgt>
                                        </p:tgtEl>
                                        <p:attrNameLst>
                                          <p:attrName>ppt_y</p:attrName>
                                        </p:attrNameLst>
                                      </p:cBhvr>
                                      <p:tavLst>
                                        <p:tav tm="0">
                                          <p:val>
                                            <p:strVal val="1+(6*min(max(#ppt_w*#ppt_h,.3),1)-7.4)/-.7*#ppt_h/2"/>
                                          </p:val>
                                        </p:tav>
                                        <p:tav tm="100000">
                                          <p:val>
                                            <p:strVal val="#ppt_y"/>
                                          </p:val>
                                        </p:tav>
                                      </p:tavLst>
                                    </p:anim>
                                  </p:childTnLst>
                                </p:cTn>
                              </p:par>
                            </p:childTnLst>
                          </p:cTn>
                        </p:par>
                        <p:par>
                          <p:cTn id="87" fill="hold">
                            <p:stCondLst>
                              <p:cond delay="8500"/>
                            </p:stCondLst>
                            <p:childTnLst>
                              <p:par>
                                <p:cTn id="88" presetID="23" presetClass="entr" presetSubtype="36" fill="hold" nodeType="afterEffect">
                                  <p:stCondLst>
                                    <p:cond delay="0"/>
                                  </p:stCondLst>
                                  <p:childTnLst>
                                    <p:set>
                                      <p:cBhvr>
                                        <p:cTn id="89" dur="1" fill="hold">
                                          <p:stCondLst>
                                            <p:cond delay="0"/>
                                          </p:stCondLst>
                                        </p:cTn>
                                        <p:tgtEl>
                                          <p:spTgt spid="73"/>
                                        </p:tgtEl>
                                        <p:attrNameLst>
                                          <p:attrName>style.visibility</p:attrName>
                                        </p:attrNameLst>
                                      </p:cBhvr>
                                      <p:to>
                                        <p:strVal val="visible"/>
                                      </p:to>
                                    </p:set>
                                    <p:anim calcmode="lin" valueType="num">
                                      <p:cBhvr>
                                        <p:cTn id="90" dur="500" fill="hold"/>
                                        <p:tgtEl>
                                          <p:spTgt spid="73"/>
                                        </p:tgtEl>
                                        <p:attrNameLst>
                                          <p:attrName>ppt_w</p:attrName>
                                        </p:attrNameLst>
                                      </p:cBhvr>
                                      <p:tavLst>
                                        <p:tav tm="0">
                                          <p:val>
                                            <p:strVal val="(6*min(max(#ppt_w*#ppt_h,.3),1)-7.4)/-.7*#ppt_w"/>
                                          </p:val>
                                        </p:tav>
                                        <p:tav tm="100000">
                                          <p:val>
                                            <p:strVal val="#ppt_w"/>
                                          </p:val>
                                        </p:tav>
                                      </p:tavLst>
                                    </p:anim>
                                    <p:anim calcmode="lin" valueType="num">
                                      <p:cBhvr>
                                        <p:cTn id="91" dur="500" fill="hold"/>
                                        <p:tgtEl>
                                          <p:spTgt spid="73"/>
                                        </p:tgtEl>
                                        <p:attrNameLst>
                                          <p:attrName>ppt_h</p:attrName>
                                        </p:attrNameLst>
                                      </p:cBhvr>
                                      <p:tavLst>
                                        <p:tav tm="0">
                                          <p:val>
                                            <p:strVal val="(6*min(max(#ppt_w*#ppt_h,.3),1)-7.4)/-.7*#ppt_h"/>
                                          </p:val>
                                        </p:tav>
                                        <p:tav tm="100000">
                                          <p:val>
                                            <p:strVal val="#ppt_h"/>
                                          </p:val>
                                        </p:tav>
                                      </p:tavLst>
                                    </p:anim>
                                    <p:anim calcmode="lin" valueType="num">
                                      <p:cBhvr>
                                        <p:cTn id="92" dur="500" fill="hold"/>
                                        <p:tgtEl>
                                          <p:spTgt spid="73"/>
                                        </p:tgtEl>
                                        <p:attrNameLst>
                                          <p:attrName>ppt_x</p:attrName>
                                        </p:attrNameLst>
                                      </p:cBhvr>
                                      <p:tavLst>
                                        <p:tav tm="0">
                                          <p:val>
                                            <p:fltVal val="0.5"/>
                                          </p:val>
                                        </p:tav>
                                        <p:tav tm="100000">
                                          <p:val>
                                            <p:strVal val="#ppt_x"/>
                                          </p:val>
                                        </p:tav>
                                      </p:tavLst>
                                    </p:anim>
                                    <p:anim calcmode="lin" valueType="num">
                                      <p:cBhvr>
                                        <p:cTn id="93" dur="500" fill="hold"/>
                                        <p:tgtEl>
                                          <p:spTgt spid="73"/>
                                        </p:tgtEl>
                                        <p:attrNameLst>
                                          <p:attrName>ppt_y</p:attrName>
                                        </p:attrNameLst>
                                      </p:cBhvr>
                                      <p:tavLst>
                                        <p:tav tm="0">
                                          <p:val>
                                            <p:strVal val="1+(6*min(max(#ppt_w*#ppt_h,.3),1)-7.4)/-.7*#ppt_h/2"/>
                                          </p:val>
                                        </p:tav>
                                        <p:tav tm="100000">
                                          <p:val>
                                            <p:strVal val="#ppt_y"/>
                                          </p:val>
                                        </p:tav>
                                      </p:tavLst>
                                    </p:anim>
                                  </p:childTnLst>
                                </p:cTn>
                              </p:par>
                            </p:childTnLst>
                          </p:cTn>
                        </p:par>
                        <p:par>
                          <p:cTn id="94" fill="hold">
                            <p:stCondLst>
                              <p:cond delay="9000"/>
                            </p:stCondLst>
                            <p:childTnLst>
                              <p:par>
                                <p:cTn id="95" presetID="18" presetClass="entr" presetSubtype="3" fill="hold" nodeType="after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strips(upRight)">
                                      <p:cBhvr>
                                        <p:cTn id="97" dur="500"/>
                                        <p:tgtEl>
                                          <p:spTgt spid="41"/>
                                        </p:tgtEl>
                                      </p:cBhvr>
                                    </p:animEffect>
                                  </p:childTnLst>
                                </p:cTn>
                              </p:par>
                            </p:childTnLst>
                          </p:cTn>
                        </p:par>
                        <p:par>
                          <p:cTn id="98" fill="hold">
                            <p:stCondLst>
                              <p:cond delay="9500"/>
                            </p:stCondLst>
                            <p:childTnLst>
                              <p:par>
                                <p:cTn id="99" presetID="42" presetClass="entr" presetSubtype="0" fill="hold" nodeType="after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fade">
                                      <p:cBhvr>
                                        <p:cTn id="101" dur="1000"/>
                                        <p:tgtEl>
                                          <p:spTgt spid="42"/>
                                        </p:tgtEl>
                                      </p:cBhvr>
                                    </p:animEffect>
                                    <p:anim calcmode="lin" valueType="num">
                                      <p:cBhvr>
                                        <p:cTn id="102" dur="1000" fill="hold"/>
                                        <p:tgtEl>
                                          <p:spTgt spid="42"/>
                                        </p:tgtEl>
                                        <p:attrNameLst>
                                          <p:attrName>ppt_x</p:attrName>
                                        </p:attrNameLst>
                                      </p:cBhvr>
                                      <p:tavLst>
                                        <p:tav tm="0">
                                          <p:val>
                                            <p:strVal val="#ppt_x"/>
                                          </p:val>
                                        </p:tav>
                                        <p:tav tm="100000">
                                          <p:val>
                                            <p:strVal val="#ppt_x"/>
                                          </p:val>
                                        </p:tav>
                                      </p:tavLst>
                                    </p:anim>
                                    <p:anim calcmode="lin" valueType="num">
                                      <p:cBhvr>
                                        <p:cTn id="10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2" grpId="0" animBg="1"/>
      <p:bldP spid="80" grpId="0" animBg="1"/>
      <p:bldP spid="88" grpId="0" uiExpand="1"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val 45"/>
          <p:cNvSpPr>
            <a:spLocks noChangeAspect="1"/>
          </p:cNvSpPr>
          <p:nvPr/>
        </p:nvSpPr>
        <p:spPr>
          <a:xfrm>
            <a:off x="1038750" y="1780939"/>
            <a:ext cx="2743200" cy="2743200"/>
          </a:xfrm>
          <a:prstGeom prst="ellipse">
            <a:avLst/>
          </a:prstGeom>
          <a:solidFill>
            <a:srgbClr val="EF3425"/>
          </a:solid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135"/>
          <p:cNvSpPr>
            <a:spLocks noEditPoints="1"/>
          </p:cNvSpPr>
          <p:nvPr/>
        </p:nvSpPr>
        <p:spPr bwMode="auto">
          <a:xfrm>
            <a:off x="2087074" y="2111055"/>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grpSp>
        <p:nvGrpSpPr>
          <p:cNvPr id="48" name="Group 47"/>
          <p:cNvGrpSpPr/>
          <p:nvPr/>
        </p:nvGrpSpPr>
        <p:grpSpPr>
          <a:xfrm>
            <a:off x="1436320" y="2877961"/>
            <a:ext cx="1828800" cy="1323439"/>
            <a:chOff x="1619804" y="2992914"/>
            <a:chExt cx="1828800" cy="1323439"/>
          </a:xfrm>
        </p:grpSpPr>
        <p:sp>
          <p:nvSpPr>
            <p:cNvPr id="50" name="TextBox 49"/>
            <p:cNvSpPr txBox="1"/>
            <p:nvPr/>
          </p:nvSpPr>
          <p:spPr>
            <a:xfrm>
              <a:off x="1619804" y="2992914"/>
              <a:ext cx="1828800" cy="369332"/>
            </a:xfrm>
            <a:prstGeom prst="rect">
              <a:avLst/>
            </a:prstGeom>
            <a:noFill/>
          </p:spPr>
          <p:txBody>
            <a:bodyPr wrap="square" rtlCol="0">
              <a:spAutoFit/>
            </a:bodyPr>
            <a:lstStyle/>
            <a:p>
              <a:pPr algn="ctr"/>
              <a:r>
                <a:rPr lang="en-US" b="1" dirty="0">
                  <a:solidFill>
                    <a:schemeClr val="bg1"/>
                  </a:solidFill>
                  <a:latin typeface="Candara" panose="020E0502030303020204" pitchFamily="34" charset="0"/>
                </a:rPr>
                <a:t>Lorem Ipsum</a:t>
              </a:r>
            </a:p>
          </p:txBody>
        </p:sp>
        <p:sp>
          <p:nvSpPr>
            <p:cNvPr id="51" name="TextBox 50"/>
            <p:cNvSpPr txBox="1"/>
            <p:nvPr/>
          </p:nvSpPr>
          <p:spPr>
            <a:xfrm>
              <a:off x="1656568" y="3362246"/>
              <a:ext cx="1790941" cy="954107"/>
            </a:xfrm>
            <a:prstGeom prst="rect">
              <a:avLst/>
            </a:prstGeom>
            <a:noFill/>
          </p:spPr>
          <p:txBody>
            <a:bodyPr wrap="square" rtlCol="0">
              <a:spAutoFit/>
            </a:bodyPr>
            <a:lstStyle/>
            <a:p>
              <a:pPr algn="ctr"/>
              <a:r>
                <a:rPr lang="en-US" sz="1400" dirty="0">
                  <a:solidFill>
                    <a:schemeClr val="bg1"/>
                  </a:solidFill>
                  <a:latin typeface="Candara" panose="020E0502030303020204" pitchFamily="34" charset="0"/>
                </a:rPr>
                <a:t>Lorem ipsum dolor sit amet, consectetur adipiscing elit, sed do eiusmod tempor.</a:t>
              </a:r>
            </a:p>
          </p:txBody>
        </p:sp>
      </p:grpSp>
      <p:sp>
        <p:nvSpPr>
          <p:cNvPr id="53" name="Oval 52"/>
          <p:cNvSpPr>
            <a:spLocks noChangeAspect="1"/>
          </p:cNvSpPr>
          <p:nvPr/>
        </p:nvSpPr>
        <p:spPr>
          <a:xfrm>
            <a:off x="3520948" y="3434431"/>
            <a:ext cx="2743200" cy="2743200"/>
          </a:xfrm>
          <a:prstGeom prst="ellipse">
            <a:avLst/>
          </a:prstGeom>
          <a:solidFill>
            <a:srgbClr val="8397B1"/>
          </a:solid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p:nvGrpSpPr>
        <p:grpSpPr>
          <a:xfrm>
            <a:off x="3918518" y="4531453"/>
            <a:ext cx="1828800" cy="1323439"/>
            <a:chOff x="1619804" y="2992914"/>
            <a:chExt cx="1828800" cy="1323439"/>
          </a:xfrm>
        </p:grpSpPr>
        <p:sp>
          <p:nvSpPr>
            <p:cNvPr id="60" name="TextBox 59"/>
            <p:cNvSpPr txBox="1"/>
            <p:nvPr/>
          </p:nvSpPr>
          <p:spPr>
            <a:xfrm>
              <a:off x="1619804" y="2992914"/>
              <a:ext cx="1828800" cy="369332"/>
            </a:xfrm>
            <a:prstGeom prst="rect">
              <a:avLst/>
            </a:prstGeom>
            <a:noFill/>
          </p:spPr>
          <p:txBody>
            <a:bodyPr wrap="square" rtlCol="0">
              <a:spAutoFit/>
            </a:bodyPr>
            <a:lstStyle/>
            <a:p>
              <a:pPr algn="ctr"/>
              <a:r>
                <a:rPr lang="en-US" b="1" dirty="0">
                  <a:solidFill>
                    <a:schemeClr val="bg1"/>
                  </a:solidFill>
                  <a:latin typeface="Candara" panose="020E0502030303020204" pitchFamily="34" charset="0"/>
                </a:rPr>
                <a:t>Lorem Ipsum</a:t>
              </a:r>
            </a:p>
          </p:txBody>
        </p:sp>
        <p:sp>
          <p:nvSpPr>
            <p:cNvPr id="62" name="TextBox 61"/>
            <p:cNvSpPr txBox="1"/>
            <p:nvPr/>
          </p:nvSpPr>
          <p:spPr>
            <a:xfrm>
              <a:off x="1656568" y="3362246"/>
              <a:ext cx="1790941" cy="954107"/>
            </a:xfrm>
            <a:prstGeom prst="rect">
              <a:avLst/>
            </a:prstGeom>
            <a:noFill/>
          </p:spPr>
          <p:txBody>
            <a:bodyPr wrap="square" rtlCol="0">
              <a:spAutoFit/>
            </a:bodyPr>
            <a:lstStyle/>
            <a:p>
              <a:pPr algn="ctr"/>
              <a:r>
                <a:rPr lang="en-US" sz="1400" dirty="0">
                  <a:solidFill>
                    <a:schemeClr val="bg1"/>
                  </a:solidFill>
                  <a:latin typeface="Candara" panose="020E0502030303020204" pitchFamily="34" charset="0"/>
                </a:rPr>
                <a:t>Lorem ipsum dolor sit amet, consectetur adipiscing elit, sed do eiusmod tempor.</a:t>
              </a:r>
            </a:p>
          </p:txBody>
        </p:sp>
      </p:grpSp>
      <p:sp>
        <p:nvSpPr>
          <p:cNvPr id="67" name="Oval 66"/>
          <p:cNvSpPr>
            <a:spLocks noChangeAspect="1"/>
          </p:cNvSpPr>
          <p:nvPr/>
        </p:nvSpPr>
        <p:spPr>
          <a:xfrm>
            <a:off x="5962428" y="1779191"/>
            <a:ext cx="2743200" cy="2743200"/>
          </a:xfrm>
          <a:prstGeom prst="ellipse">
            <a:avLst/>
          </a:prstGeom>
          <a:solidFill>
            <a:srgbClr val="44546B"/>
          </a:solid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6359998" y="2876213"/>
            <a:ext cx="1828800" cy="1323439"/>
            <a:chOff x="1619804" y="2992914"/>
            <a:chExt cx="1828800" cy="1323439"/>
          </a:xfrm>
        </p:grpSpPr>
        <p:sp>
          <p:nvSpPr>
            <p:cNvPr id="70" name="TextBox 69"/>
            <p:cNvSpPr txBox="1"/>
            <p:nvPr/>
          </p:nvSpPr>
          <p:spPr>
            <a:xfrm>
              <a:off x="1619804" y="2992914"/>
              <a:ext cx="1828800" cy="369332"/>
            </a:xfrm>
            <a:prstGeom prst="rect">
              <a:avLst/>
            </a:prstGeom>
            <a:noFill/>
          </p:spPr>
          <p:txBody>
            <a:bodyPr wrap="square" rtlCol="0">
              <a:spAutoFit/>
            </a:bodyPr>
            <a:lstStyle/>
            <a:p>
              <a:pPr algn="ctr"/>
              <a:r>
                <a:rPr lang="en-US" b="1" dirty="0">
                  <a:solidFill>
                    <a:schemeClr val="bg1"/>
                  </a:solidFill>
                  <a:latin typeface="Candara" panose="020E0502030303020204" pitchFamily="34" charset="0"/>
                </a:rPr>
                <a:t>Lorem Ipsum</a:t>
              </a:r>
            </a:p>
          </p:txBody>
        </p:sp>
        <p:sp>
          <p:nvSpPr>
            <p:cNvPr id="71" name="TextBox 70"/>
            <p:cNvSpPr txBox="1"/>
            <p:nvPr/>
          </p:nvSpPr>
          <p:spPr>
            <a:xfrm>
              <a:off x="1656568" y="3362246"/>
              <a:ext cx="1790941" cy="954107"/>
            </a:xfrm>
            <a:prstGeom prst="rect">
              <a:avLst/>
            </a:prstGeom>
            <a:noFill/>
          </p:spPr>
          <p:txBody>
            <a:bodyPr wrap="square" rtlCol="0">
              <a:spAutoFit/>
            </a:bodyPr>
            <a:lstStyle/>
            <a:p>
              <a:pPr algn="ctr"/>
              <a:r>
                <a:rPr lang="en-US" sz="1400" dirty="0">
                  <a:solidFill>
                    <a:schemeClr val="bg1"/>
                  </a:solidFill>
                  <a:latin typeface="Candara" panose="020E0502030303020204" pitchFamily="34" charset="0"/>
                </a:rPr>
                <a:t>Lorem ipsum dolor sit amet, consectetur adipiscing elit, sed do eiusmod tempor.</a:t>
              </a:r>
            </a:p>
          </p:txBody>
        </p:sp>
      </p:grpSp>
      <p:sp>
        <p:nvSpPr>
          <p:cNvPr id="74" name="Oval 73"/>
          <p:cNvSpPr>
            <a:spLocks noChangeAspect="1"/>
          </p:cNvSpPr>
          <p:nvPr/>
        </p:nvSpPr>
        <p:spPr>
          <a:xfrm>
            <a:off x="8429658" y="3421064"/>
            <a:ext cx="2743200" cy="2743200"/>
          </a:xfrm>
          <a:prstGeom prst="ellipse">
            <a:avLst/>
          </a:prstGeom>
          <a:solidFill>
            <a:srgbClr val="2C3749"/>
          </a:solid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p:cNvGrpSpPr/>
          <p:nvPr/>
        </p:nvGrpSpPr>
        <p:grpSpPr>
          <a:xfrm>
            <a:off x="8827228" y="4518086"/>
            <a:ext cx="1828800" cy="1323439"/>
            <a:chOff x="1619804" y="2992914"/>
            <a:chExt cx="1828800" cy="1323439"/>
          </a:xfrm>
        </p:grpSpPr>
        <p:sp>
          <p:nvSpPr>
            <p:cNvPr id="80" name="TextBox 79"/>
            <p:cNvSpPr txBox="1"/>
            <p:nvPr/>
          </p:nvSpPr>
          <p:spPr>
            <a:xfrm>
              <a:off x="1619804" y="2992914"/>
              <a:ext cx="1828800" cy="369332"/>
            </a:xfrm>
            <a:prstGeom prst="rect">
              <a:avLst/>
            </a:prstGeom>
            <a:noFill/>
          </p:spPr>
          <p:txBody>
            <a:bodyPr wrap="square" rtlCol="0">
              <a:spAutoFit/>
            </a:bodyPr>
            <a:lstStyle/>
            <a:p>
              <a:pPr algn="ctr"/>
              <a:r>
                <a:rPr lang="en-US" b="1" dirty="0">
                  <a:solidFill>
                    <a:schemeClr val="bg1"/>
                  </a:solidFill>
                  <a:latin typeface="Candara" panose="020E0502030303020204" pitchFamily="34" charset="0"/>
                </a:rPr>
                <a:t>Lorem Ipsum</a:t>
              </a:r>
            </a:p>
          </p:txBody>
        </p:sp>
        <p:sp>
          <p:nvSpPr>
            <p:cNvPr id="81" name="TextBox 80"/>
            <p:cNvSpPr txBox="1"/>
            <p:nvPr/>
          </p:nvSpPr>
          <p:spPr>
            <a:xfrm>
              <a:off x="1656568" y="3362246"/>
              <a:ext cx="1790941" cy="954107"/>
            </a:xfrm>
            <a:prstGeom prst="rect">
              <a:avLst/>
            </a:prstGeom>
            <a:noFill/>
          </p:spPr>
          <p:txBody>
            <a:bodyPr wrap="square" rtlCol="0">
              <a:spAutoFit/>
            </a:bodyPr>
            <a:lstStyle/>
            <a:p>
              <a:pPr algn="ctr"/>
              <a:r>
                <a:rPr lang="en-US" sz="1400" dirty="0">
                  <a:solidFill>
                    <a:schemeClr val="bg1"/>
                  </a:solidFill>
                  <a:latin typeface="Candara" panose="020E0502030303020204" pitchFamily="34" charset="0"/>
                </a:rPr>
                <a:t>Lorem ipsum dolor sit amet, consectetur adipiscing elit, sed do eiusmod tempor.</a:t>
              </a:r>
            </a:p>
          </p:txBody>
        </p:sp>
      </p:grpSp>
      <p:grpSp>
        <p:nvGrpSpPr>
          <p:cNvPr id="4" name="Group 3"/>
          <p:cNvGrpSpPr/>
          <p:nvPr/>
        </p:nvGrpSpPr>
        <p:grpSpPr>
          <a:xfrm>
            <a:off x="3341511" y="258228"/>
            <a:ext cx="5508978" cy="954108"/>
            <a:chOff x="3341511" y="258228"/>
            <a:chExt cx="5508978" cy="954108"/>
          </a:xfrm>
        </p:grpSpPr>
        <p:sp>
          <p:nvSpPr>
            <p:cNvPr id="7" name="TextBox 6"/>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8" name="TextBox 7"/>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grpSp>
        <p:nvGrpSpPr>
          <p:cNvPr id="40" name="Group 39"/>
          <p:cNvGrpSpPr/>
          <p:nvPr/>
        </p:nvGrpSpPr>
        <p:grpSpPr>
          <a:xfrm>
            <a:off x="7122398" y="2111055"/>
            <a:ext cx="423259" cy="521515"/>
            <a:chOff x="4598988" y="3263900"/>
            <a:chExt cx="444500" cy="547688"/>
          </a:xfrm>
          <a:solidFill>
            <a:schemeClr val="bg1"/>
          </a:solidFill>
          <a:effectLst>
            <a:outerShdw blurRad="50800" dist="38100" dir="2700000" algn="tl" rotWithShape="0">
              <a:prstClr val="black">
                <a:alpha val="40000"/>
              </a:prstClr>
            </a:outerShdw>
          </a:effectLst>
        </p:grpSpPr>
        <p:sp>
          <p:nvSpPr>
            <p:cNvPr id="41" name="Freeform 9"/>
            <p:cNvSpPr>
              <a:spLocks/>
            </p:cNvSpPr>
            <p:nvPr/>
          </p:nvSpPr>
          <p:spPr bwMode="auto">
            <a:xfrm>
              <a:off x="4598988" y="3465513"/>
              <a:ext cx="444500" cy="263525"/>
            </a:xfrm>
            <a:custGeom>
              <a:avLst/>
              <a:gdLst/>
              <a:ahLst/>
              <a:cxnLst>
                <a:cxn ang="0">
                  <a:pos x="83" y="99"/>
                </a:cxn>
                <a:cxn ang="0">
                  <a:pos x="0" y="11"/>
                </a:cxn>
                <a:cxn ang="0">
                  <a:pos x="11" y="0"/>
                </a:cxn>
                <a:cxn ang="0">
                  <a:pos x="22" y="11"/>
                </a:cxn>
                <a:cxn ang="0">
                  <a:pos x="83" y="76"/>
                </a:cxn>
                <a:cxn ang="0">
                  <a:pos x="145" y="11"/>
                </a:cxn>
                <a:cxn ang="0">
                  <a:pos x="156" y="0"/>
                </a:cxn>
                <a:cxn ang="0">
                  <a:pos x="167" y="11"/>
                </a:cxn>
                <a:cxn ang="0">
                  <a:pos x="83" y="99"/>
                </a:cxn>
              </a:cxnLst>
              <a:rect l="0" t="0" r="r" b="b"/>
              <a:pathLst>
                <a:path w="167" h="99">
                  <a:moveTo>
                    <a:pt x="83" y="99"/>
                  </a:moveTo>
                  <a:cubicBezTo>
                    <a:pt x="37" y="99"/>
                    <a:pt x="0" y="59"/>
                    <a:pt x="0" y="11"/>
                  </a:cubicBezTo>
                  <a:cubicBezTo>
                    <a:pt x="0" y="5"/>
                    <a:pt x="5" y="0"/>
                    <a:pt x="11" y="0"/>
                  </a:cubicBezTo>
                  <a:cubicBezTo>
                    <a:pt x="17" y="0"/>
                    <a:pt x="22" y="5"/>
                    <a:pt x="22" y="11"/>
                  </a:cubicBezTo>
                  <a:cubicBezTo>
                    <a:pt x="22" y="47"/>
                    <a:pt x="49" y="76"/>
                    <a:pt x="83" y="76"/>
                  </a:cubicBezTo>
                  <a:cubicBezTo>
                    <a:pt x="117" y="76"/>
                    <a:pt x="145" y="47"/>
                    <a:pt x="145" y="11"/>
                  </a:cubicBezTo>
                  <a:cubicBezTo>
                    <a:pt x="145" y="5"/>
                    <a:pt x="150" y="0"/>
                    <a:pt x="156" y="0"/>
                  </a:cubicBezTo>
                  <a:cubicBezTo>
                    <a:pt x="162" y="0"/>
                    <a:pt x="167" y="5"/>
                    <a:pt x="167" y="11"/>
                  </a:cubicBezTo>
                  <a:cubicBezTo>
                    <a:pt x="167" y="59"/>
                    <a:pt x="130" y="99"/>
                    <a:pt x="83" y="9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2" name="Freeform 10"/>
            <p:cNvSpPr>
              <a:spLocks/>
            </p:cNvSpPr>
            <p:nvPr/>
          </p:nvSpPr>
          <p:spPr bwMode="auto">
            <a:xfrm>
              <a:off x="4724400" y="3263900"/>
              <a:ext cx="193675" cy="374650"/>
            </a:xfrm>
            <a:custGeom>
              <a:avLst/>
              <a:gdLst/>
              <a:ahLst/>
              <a:cxnLst>
                <a:cxn ang="0">
                  <a:pos x="57" y="95"/>
                </a:cxn>
                <a:cxn ang="0">
                  <a:pos x="57" y="75"/>
                </a:cxn>
                <a:cxn ang="0">
                  <a:pos x="73" y="75"/>
                </a:cxn>
                <a:cxn ang="0">
                  <a:pos x="73" y="62"/>
                </a:cxn>
                <a:cxn ang="0">
                  <a:pos x="57" y="62"/>
                </a:cxn>
                <a:cxn ang="0">
                  <a:pos x="57" y="42"/>
                </a:cxn>
                <a:cxn ang="0">
                  <a:pos x="73" y="42"/>
                </a:cxn>
                <a:cxn ang="0">
                  <a:pos x="73" y="36"/>
                </a:cxn>
                <a:cxn ang="0">
                  <a:pos x="36" y="0"/>
                </a:cxn>
                <a:cxn ang="0">
                  <a:pos x="0" y="36"/>
                </a:cxn>
                <a:cxn ang="0">
                  <a:pos x="0" y="42"/>
                </a:cxn>
                <a:cxn ang="0">
                  <a:pos x="15" y="42"/>
                </a:cxn>
                <a:cxn ang="0">
                  <a:pos x="15" y="62"/>
                </a:cxn>
                <a:cxn ang="0">
                  <a:pos x="0" y="62"/>
                </a:cxn>
                <a:cxn ang="0">
                  <a:pos x="0" y="75"/>
                </a:cxn>
                <a:cxn ang="0">
                  <a:pos x="15" y="75"/>
                </a:cxn>
                <a:cxn ang="0">
                  <a:pos x="15" y="95"/>
                </a:cxn>
                <a:cxn ang="0">
                  <a:pos x="0" y="95"/>
                </a:cxn>
                <a:cxn ang="0">
                  <a:pos x="0" y="104"/>
                </a:cxn>
                <a:cxn ang="0">
                  <a:pos x="36" y="141"/>
                </a:cxn>
                <a:cxn ang="0">
                  <a:pos x="73" y="104"/>
                </a:cxn>
                <a:cxn ang="0">
                  <a:pos x="73" y="95"/>
                </a:cxn>
                <a:cxn ang="0">
                  <a:pos x="57" y="95"/>
                </a:cxn>
              </a:cxnLst>
              <a:rect l="0" t="0" r="r" b="b"/>
              <a:pathLst>
                <a:path w="73" h="141">
                  <a:moveTo>
                    <a:pt x="57" y="95"/>
                  </a:moveTo>
                  <a:cubicBezTo>
                    <a:pt x="57" y="75"/>
                    <a:pt x="57" y="75"/>
                    <a:pt x="57" y="75"/>
                  </a:cubicBezTo>
                  <a:cubicBezTo>
                    <a:pt x="73" y="75"/>
                    <a:pt x="73" y="75"/>
                    <a:pt x="73" y="75"/>
                  </a:cubicBezTo>
                  <a:cubicBezTo>
                    <a:pt x="73" y="62"/>
                    <a:pt x="73" y="62"/>
                    <a:pt x="73" y="62"/>
                  </a:cubicBezTo>
                  <a:cubicBezTo>
                    <a:pt x="57" y="62"/>
                    <a:pt x="57" y="62"/>
                    <a:pt x="57" y="62"/>
                  </a:cubicBezTo>
                  <a:cubicBezTo>
                    <a:pt x="57" y="42"/>
                    <a:pt x="57" y="42"/>
                    <a:pt x="57" y="42"/>
                  </a:cubicBezTo>
                  <a:cubicBezTo>
                    <a:pt x="73" y="42"/>
                    <a:pt x="73" y="42"/>
                    <a:pt x="73" y="42"/>
                  </a:cubicBezTo>
                  <a:cubicBezTo>
                    <a:pt x="73" y="36"/>
                    <a:pt x="73" y="36"/>
                    <a:pt x="73" y="36"/>
                  </a:cubicBezTo>
                  <a:cubicBezTo>
                    <a:pt x="73" y="16"/>
                    <a:pt x="57" y="0"/>
                    <a:pt x="36" y="0"/>
                  </a:cubicBezTo>
                  <a:cubicBezTo>
                    <a:pt x="16" y="0"/>
                    <a:pt x="0" y="16"/>
                    <a:pt x="0" y="36"/>
                  </a:cubicBezTo>
                  <a:cubicBezTo>
                    <a:pt x="0" y="42"/>
                    <a:pt x="0" y="42"/>
                    <a:pt x="0" y="42"/>
                  </a:cubicBezTo>
                  <a:cubicBezTo>
                    <a:pt x="15" y="42"/>
                    <a:pt x="15" y="42"/>
                    <a:pt x="15" y="42"/>
                  </a:cubicBezTo>
                  <a:cubicBezTo>
                    <a:pt x="15" y="62"/>
                    <a:pt x="15" y="62"/>
                    <a:pt x="15" y="62"/>
                  </a:cubicBezTo>
                  <a:cubicBezTo>
                    <a:pt x="0" y="62"/>
                    <a:pt x="0" y="62"/>
                    <a:pt x="0" y="62"/>
                  </a:cubicBezTo>
                  <a:cubicBezTo>
                    <a:pt x="0" y="75"/>
                    <a:pt x="0" y="75"/>
                    <a:pt x="0" y="75"/>
                  </a:cubicBezTo>
                  <a:cubicBezTo>
                    <a:pt x="15" y="75"/>
                    <a:pt x="15" y="75"/>
                    <a:pt x="15" y="75"/>
                  </a:cubicBezTo>
                  <a:cubicBezTo>
                    <a:pt x="15" y="95"/>
                    <a:pt x="15" y="95"/>
                    <a:pt x="15" y="95"/>
                  </a:cubicBezTo>
                  <a:cubicBezTo>
                    <a:pt x="0" y="95"/>
                    <a:pt x="0" y="95"/>
                    <a:pt x="0" y="95"/>
                  </a:cubicBezTo>
                  <a:cubicBezTo>
                    <a:pt x="0" y="104"/>
                    <a:pt x="0" y="104"/>
                    <a:pt x="0" y="104"/>
                  </a:cubicBezTo>
                  <a:cubicBezTo>
                    <a:pt x="0" y="125"/>
                    <a:pt x="16" y="141"/>
                    <a:pt x="36" y="141"/>
                  </a:cubicBezTo>
                  <a:cubicBezTo>
                    <a:pt x="57" y="141"/>
                    <a:pt x="73" y="125"/>
                    <a:pt x="73" y="104"/>
                  </a:cubicBezTo>
                  <a:cubicBezTo>
                    <a:pt x="73" y="95"/>
                    <a:pt x="73" y="95"/>
                    <a:pt x="73" y="95"/>
                  </a:cubicBezTo>
                  <a:lnTo>
                    <a:pt x="57" y="9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3" name="Rectangle 11"/>
            <p:cNvSpPr>
              <a:spLocks noChangeArrowheads="1"/>
            </p:cNvSpPr>
            <p:nvPr/>
          </p:nvSpPr>
          <p:spPr bwMode="auto">
            <a:xfrm>
              <a:off x="4783138" y="3705225"/>
              <a:ext cx="76200" cy="71437"/>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4" name="Rectangle 12"/>
            <p:cNvSpPr>
              <a:spLocks noChangeArrowheads="1"/>
            </p:cNvSpPr>
            <p:nvPr/>
          </p:nvSpPr>
          <p:spPr bwMode="auto">
            <a:xfrm>
              <a:off x="4684713" y="3757613"/>
              <a:ext cx="271462" cy="539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1" name="Group 10"/>
          <p:cNvGrpSpPr/>
          <p:nvPr/>
        </p:nvGrpSpPr>
        <p:grpSpPr>
          <a:xfrm>
            <a:off x="4593576" y="3794943"/>
            <a:ext cx="514352" cy="514352"/>
            <a:chOff x="3878263" y="2220913"/>
            <a:chExt cx="547687" cy="547687"/>
          </a:xfrm>
          <a:solidFill>
            <a:schemeClr val="bg1"/>
          </a:solidFill>
          <a:effectLst>
            <a:outerShdw blurRad="50800" dist="38100" dir="2700000" algn="tl" rotWithShape="0">
              <a:prstClr val="black">
                <a:alpha val="40000"/>
              </a:prstClr>
            </a:outerShdw>
          </a:effectLst>
        </p:grpSpPr>
        <p:sp>
          <p:nvSpPr>
            <p:cNvPr id="12" name="Freeform 14"/>
            <p:cNvSpPr>
              <a:spLocks/>
            </p:cNvSpPr>
            <p:nvPr/>
          </p:nvSpPr>
          <p:spPr bwMode="auto">
            <a:xfrm>
              <a:off x="4035425" y="2376488"/>
              <a:ext cx="115887" cy="130175"/>
            </a:xfrm>
            <a:custGeom>
              <a:avLst/>
              <a:gdLst/>
              <a:ahLst/>
              <a:cxnLst>
                <a:cxn ang="0">
                  <a:pos x="73" y="63"/>
                </a:cxn>
                <a:cxn ang="0">
                  <a:pos x="53" y="82"/>
                </a:cxn>
                <a:cxn ang="0">
                  <a:pos x="0" y="18"/>
                </a:cxn>
                <a:cxn ang="0">
                  <a:pos x="1" y="0"/>
                </a:cxn>
                <a:cxn ang="0">
                  <a:pos x="21" y="0"/>
                </a:cxn>
                <a:cxn ang="0">
                  <a:pos x="73" y="63"/>
                </a:cxn>
              </a:cxnLst>
              <a:rect l="0" t="0" r="r" b="b"/>
              <a:pathLst>
                <a:path w="73" h="82">
                  <a:moveTo>
                    <a:pt x="73" y="63"/>
                  </a:moveTo>
                  <a:lnTo>
                    <a:pt x="53" y="82"/>
                  </a:lnTo>
                  <a:lnTo>
                    <a:pt x="0" y="18"/>
                  </a:lnTo>
                  <a:lnTo>
                    <a:pt x="1" y="0"/>
                  </a:lnTo>
                  <a:lnTo>
                    <a:pt x="21" y="0"/>
                  </a:lnTo>
                  <a:lnTo>
                    <a:pt x="73" y="6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 name="Freeform 15"/>
            <p:cNvSpPr>
              <a:spLocks/>
            </p:cNvSpPr>
            <p:nvPr/>
          </p:nvSpPr>
          <p:spPr bwMode="auto">
            <a:xfrm>
              <a:off x="4165600" y="2424113"/>
              <a:ext cx="149225" cy="87312"/>
            </a:xfrm>
            <a:custGeom>
              <a:avLst/>
              <a:gdLst/>
              <a:ahLst/>
              <a:cxnLst>
                <a:cxn ang="0">
                  <a:pos x="10" y="55"/>
                </a:cxn>
                <a:cxn ang="0">
                  <a:pos x="0" y="30"/>
                </a:cxn>
                <a:cxn ang="0">
                  <a:pos x="77" y="0"/>
                </a:cxn>
                <a:cxn ang="0">
                  <a:pos x="94" y="8"/>
                </a:cxn>
                <a:cxn ang="0">
                  <a:pos x="87" y="27"/>
                </a:cxn>
                <a:cxn ang="0">
                  <a:pos x="10" y="55"/>
                </a:cxn>
              </a:cxnLst>
              <a:rect l="0" t="0" r="r" b="b"/>
              <a:pathLst>
                <a:path w="94" h="55">
                  <a:moveTo>
                    <a:pt x="10" y="55"/>
                  </a:moveTo>
                  <a:lnTo>
                    <a:pt x="0" y="30"/>
                  </a:lnTo>
                  <a:lnTo>
                    <a:pt x="77" y="0"/>
                  </a:lnTo>
                  <a:lnTo>
                    <a:pt x="94" y="8"/>
                  </a:lnTo>
                  <a:lnTo>
                    <a:pt x="87" y="27"/>
                  </a:lnTo>
                  <a:lnTo>
                    <a:pt x="10" y="5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 name="Freeform 16"/>
            <p:cNvSpPr>
              <a:spLocks noEditPoints="1"/>
            </p:cNvSpPr>
            <p:nvPr/>
          </p:nvSpPr>
          <p:spPr bwMode="auto">
            <a:xfrm>
              <a:off x="3878263" y="2220913"/>
              <a:ext cx="547687" cy="547687"/>
            </a:xfrm>
            <a:custGeom>
              <a:avLst/>
              <a:gdLst/>
              <a:ahLst/>
              <a:cxnLst>
                <a:cxn ang="0">
                  <a:pos x="103" y="206"/>
                </a:cxn>
                <a:cxn ang="0">
                  <a:pos x="0" y="103"/>
                </a:cxn>
                <a:cxn ang="0">
                  <a:pos x="103" y="0"/>
                </a:cxn>
                <a:cxn ang="0">
                  <a:pos x="206" y="103"/>
                </a:cxn>
                <a:cxn ang="0">
                  <a:pos x="103" y="206"/>
                </a:cxn>
                <a:cxn ang="0">
                  <a:pos x="103" y="22"/>
                </a:cxn>
                <a:cxn ang="0">
                  <a:pos x="22" y="103"/>
                </a:cxn>
                <a:cxn ang="0">
                  <a:pos x="103" y="184"/>
                </a:cxn>
                <a:cxn ang="0">
                  <a:pos x="184" y="103"/>
                </a:cxn>
                <a:cxn ang="0">
                  <a:pos x="103" y="22"/>
                </a:cxn>
              </a:cxnLst>
              <a:rect l="0" t="0" r="r" b="b"/>
              <a:pathLst>
                <a:path w="206" h="206">
                  <a:moveTo>
                    <a:pt x="103" y="206"/>
                  </a:moveTo>
                  <a:cubicBezTo>
                    <a:pt x="46" y="206"/>
                    <a:pt x="0" y="160"/>
                    <a:pt x="0" y="103"/>
                  </a:cubicBezTo>
                  <a:cubicBezTo>
                    <a:pt x="0" y="46"/>
                    <a:pt x="46" y="0"/>
                    <a:pt x="103" y="0"/>
                  </a:cubicBezTo>
                  <a:cubicBezTo>
                    <a:pt x="160" y="0"/>
                    <a:pt x="206" y="46"/>
                    <a:pt x="206" y="103"/>
                  </a:cubicBezTo>
                  <a:cubicBezTo>
                    <a:pt x="206" y="160"/>
                    <a:pt x="160" y="206"/>
                    <a:pt x="103" y="206"/>
                  </a:cubicBezTo>
                  <a:close/>
                  <a:moveTo>
                    <a:pt x="103" y="22"/>
                  </a:moveTo>
                  <a:cubicBezTo>
                    <a:pt x="58" y="22"/>
                    <a:pt x="22" y="58"/>
                    <a:pt x="22" y="103"/>
                  </a:cubicBezTo>
                  <a:cubicBezTo>
                    <a:pt x="22" y="148"/>
                    <a:pt x="58" y="184"/>
                    <a:pt x="103" y="184"/>
                  </a:cubicBezTo>
                  <a:cubicBezTo>
                    <a:pt x="148" y="184"/>
                    <a:pt x="184" y="148"/>
                    <a:pt x="184" y="103"/>
                  </a:cubicBezTo>
                  <a:cubicBezTo>
                    <a:pt x="184" y="58"/>
                    <a:pt x="148" y="22"/>
                    <a:pt x="103" y="2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 name="Oval 17"/>
            <p:cNvSpPr>
              <a:spLocks noChangeArrowheads="1"/>
            </p:cNvSpPr>
            <p:nvPr/>
          </p:nvSpPr>
          <p:spPr bwMode="auto">
            <a:xfrm>
              <a:off x="4111625" y="2455863"/>
              <a:ext cx="79375" cy="7937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 name="Freeform 18"/>
            <p:cNvSpPr>
              <a:spLocks/>
            </p:cNvSpPr>
            <p:nvPr/>
          </p:nvSpPr>
          <p:spPr bwMode="auto">
            <a:xfrm>
              <a:off x="4135438" y="2654300"/>
              <a:ext cx="31750" cy="106362"/>
            </a:xfrm>
            <a:custGeom>
              <a:avLst/>
              <a:gdLst/>
              <a:ahLst/>
              <a:cxnLst>
                <a:cxn ang="0">
                  <a:pos x="12" y="34"/>
                </a:cxn>
                <a:cxn ang="0">
                  <a:pos x="6" y="40"/>
                </a:cxn>
                <a:cxn ang="0">
                  <a:pos x="0" y="34"/>
                </a:cxn>
                <a:cxn ang="0">
                  <a:pos x="0" y="6"/>
                </a:cxn>
                <a:cxn ang="0">
                  <a:pos x="6" y="0"/>
                </a:cxn>
                <a:cxn ang="0">
                  <a:pos x="12" y="6"/>
                </a:cxn>
                <a:cxn ang="0">
                  <a:pos x="12" y="34"/>
                </a:cxn>
              </a:cxnLst>
              <a:rect l="0" t="0" r="r" b="b"/>
              <a:pathLst>
                <a:path w="12" h="40">
                  <a:moveTo>
                    <a:pt x="12" y="34"/>
                  </a:moveTo>
                  <a:cubicBezTo>
                    <a:pt x="12" y="38"/>
                    <a:pt x="9" y="40"/>
                    <a:pt x="6" y="40"/>
                  </a:cubicBezTo>
                  <a:cubicBezTo>
                    <a:pt x="3" y="40"/>
                    <a:pt x="0" y="38"/>
                    <a:pt x="0" y="34"/>
                  </a:cubicBezTo>
                  <a:cubicBezTo>
                    <a:pt x="0" y="6"/>
                    <a:pt x="0" y="6"/>
                    <a:pt x="0" y="6"/>
                  </a:cubicBezTo>
                  <a:cubicBezTo>
                    <a:pt x="0" y="2"/>
                    <a:pt x="3" y="0"/>
                    <a:pt x="6" y="0"/>
                  </a:cubicBezTo>
                  <a:cubicBezTo>
                    <a:pt x="9" y="0"/>
                    <a:pt x="12" y="2"/>
                    <a:pt x="12" y="6"/>
                  </a:cubicBezTo>
                  <a:lnTo>
                    <a:pt x="12"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 name="Freeform 19"/>
            <p:cNvSpPr>
              <a:spLocks/>
            </p:cNvSpPr>
            <p:nvPr/>
          </p:nvSpPr>
          <p:spPr bwMode="auto">
            <a:xfrm>
              <a:off x="4135438" y="2230438"/>
              <a:ext cx="31750" cy="107950"/>
            </a:xfrm>
            <a:custGeom>
              <a:avLst/>
              <a:gdLst/>
              <a:ahLst/>
              <a:cxnLst>
                <a:cxn ang="0">
                  <a:pos x="12" y="34"/>
                </a:cxn>
                <a:cxn ang="0">
                  <a:pos x="6" y="41"/>
                </a:cxn>
                <a:cxn ang="0">
                  <a:pos x="0" y="34"/>
                </a:cxn>
                <a:cxn ang="0">
                  <a:pos x="0" y="6"/>
                </a:cxn>
                <a:cxn ang="0">
                  <a:pos x="6" y="0"/>
                </a:cxn>
                <a:cxn ang="0">
                  <a:pos x="12" y="6"/>
                </a:cxn>
                <a:cxn ang="0">
                  <a:pos x="12" y="34"/>
                </a:cxn>
              </a:cxnLst>
              <a:rect l="0" t="0" r="r" b="b"/>
              <a:pathLst>
                <a:path w="12" h="41">
                  <a:moveTo>
                    <a:pt x="12" y="34"/>
                  </a:moveTo>
                  <a:cubicBezTo>
                    <a:pt x="12" y="38"/>
                    <a:pt x="9" y="41"/>
                    <a:pt x="6" y="41"/>
                  </a:cubicBezTo>
                  <a:cubicBezTo>
                    <a:pt x="3" y="41"/>
                    <a:pt x="0" y="38"/>
                    <a:pt x="0" y="34"/>
                  </a:cubicBezTo>
                  <a:cubicBezTo>
                    <a:pt x="0" y="6"/>
                    <a:pt x="0" y="6"/>
                    <a:pt x="0" y="6"/>
                  </a:cubicBezTo>
                  <a:cubicBezTo>
                    <a:pt x="0" y="3"/>
                    <a:pt x="3" y="0"/>
                    <a:pt x="6" y="0"/>
                  </a:cubicBezTo>
                  <a:cubicBezTo>
                    <a:pt x="9" y="0"/>
                    <a:pt x="12" y="3"/>
                    <a:pt x="12" y="6"/>
                  </a:cubicBezTo>
                  <a:lnTo>
                    <a:pt x="12"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8" name="Freeform 20"/>
            <p:cNvSpPr>
              <a:spLocks/>
            </p:cNvSpPr>
            <p:nvPr/>
          </p:nvSpPr>
          <p:spPr bwMode="auto">
            <a:xfrm>
              <a:off x="4308475" y="2479675"/>
              <a:ext cx="109537" cy="31750"/>
            </a:xfrm>
            <a:custGeom>
              <a:avLst/>
              <a:gdLst/>
              <a:ahLst/>
              <a:cxnLst>
                <a:cxn ang="0">
                  <a:pos x="35" y="0"/>
                </a:cxn>
                <a:cxn ang="0">
                  <a:pos x="41" y="6"/>
                </a:cxn>
                <a:cxn ang="0">
                  <a:pos x="35" y="12"/>
                </a:cxn>
                <a:cxn ang="0">
                  <a:pos x="7" y="12"/>
                </a:cxn>
                <a:cxn ang="0">
                  <a:pos x="0" y="6"/>
                </a:cxn>
                <a:cxn ang="0">
                  <a:pos x="7" y="0"/>
                </a:cxn>
                <a:cxn ang="0">
                  <a:pos x="35" y="0"/>
                </a:cxn>
              </a:cxnLst>
              <a:rect l="0" t="0" r="r" b="b"/>
              <a:pathLst>
                <a:path w="41" h="12">
                  <a:moveTo>
                    <a:pt x="35" y="0"/>
                  </a:moveTo>
                  <a:cubicBezTo>
                    <a:pt x="39" y="0"/>
                    <a:pt x="41" y="3"/>
                    <a:pt x="41" y="6"/>
                  </a:cubicBezTo>
                  <a:cubicBezTo>
                    <a:pt x="41" y="10"/>
                    <a:pt x="39" y="12"/>
                    <a:pt x="35" y="12"/>
                  </a:cubicBezTo>
                  <a:cubicBezTo>
                    <a:pt x="7" y="12"/>
                    <a:pt x="7" y="12"/>
                    <a:pt x="7" y="12"/>
                  </a:cubicBezTo>
                  <a:cubicBezTo>
                    <a:pt x="3" y="12"/>
                    <a:pt x="0" y="10"/>
                    <a:pt x="0" y="6"/>
                  </a:cubicBezTo>
                  <a:cubicBezTo>
                    <a:pt x="0" y="3"/>
                    <a:pt x="3" y="0"/>
                    <a:pt x="7" y="0"/>
                  </a:cubicBezTo>
                  <a:lnTo>
                    <a:pt x="3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 name="Freeform 21"/>
            <p:cNvSpPr>
              <a:spLocks/>
            </p:cNvSpPr>
            <p:nvPr/>
          </p:nvSpPr>
          <p:spPr bwMode="auto">
            <a:xfrm>
              <a:off x="3886200" y="2479675"/>
              <a:ext cx="107950" cy="31750"/>
            </a:xfrm>
            <a:custGeom>
              <a:avLst/>
              <a:gdLst/>
              <a:ahLst/>
              <a:cxnLst>
                <a:cxn ang="0">
                  <a:pos x="34" y="0"/>
                </a:cxn>
                <a:cxn ang="0">
                  <a:pos x="41" y="6"/>
                </a:cxn>
                <a:cxn ang="0">
                  <a:pos x="34" y="12"/>
                </a:cxn>
                <a:cxn ang="0">
                  <a:pos x="6" y="12"/>
                </a:cxn>
                <a:cxn ang="0">
                  <a:pos x="0" y="6"/>
                </a:cxn>
                <a:cxn ang="0">
                  <a:pos x="6" y="0"/>
                </a:cxn>
                <a:cxn ang="0">
                  <a:pos x="34" y="0"/>
                </a:cxn>
              </a:cxnLst>
              <a:rect l="0" t="0" r="r" b="b"/>
              <a:pathLst>
                <a:path w="41" h="12">
                  <a:moveTo>
                    <a:pt x="34" y="0"/>
                  </a:moveTo>
                  <a:cubicBezTo>
                    <a:pt x="38" y="0"/>
                    <a:pt x="41" y="3"/>
                    <a:pt x="41" y="6"/>
                  </a:cubicBezTo>
                  <a:cubicBezTo>
                    <a:pt x="41" y="10"/>
                    <a:pt x="38" y="12"/>
                    <a:pt x="34" y="12"/>
                  </a:cubicBezTo>
                  <a:cubicBezTo>
                    <a:pt x="6" y="12"/>
                    <a:pt x="6" y="12"/>
                    <a:pt x="6" y="12"/>
                  </a:cubicBezTo>
                  <a:cubicBezTo>
                    <a:pt x="2" y="12"/>
                    <a:pt x="0" y="10"/>
                    <a:pt x="0" y="6"/>
                  </a:cubicBezTo>
                  <a:cubicBezTo>
                    <a:pt x="0" y="3"/>
                    <a:pt x="2" y="0"/>
                    <a:pt x="6" y="0"/>
                  </a:cubicBezTo>
                  <a:lnTo>
                    <a:pt x="3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20" name="Group 19"/>
          <p:cNvGrpSpPr/>
          <p:nvPr/>
        </p:nvGrpSpPr>
        <p:grpSpPr>
          <a:xfrm>
            <a:off x="9607276" y="3746057"/>
            <a:ext cx="304371" cy="512235"/>
            <a:chOff x="533400" y="2800350"/>
            <a:chExt cx="325437" cy="547687"/>
          </a:xfrm>
          <a:solidFill>
            <a:schemeClr val="bg1"/>
          </a:solidFill>
          <a:effectLst>
            <a:outerShdw blurRad="50800" dist="38100" dir="2700000" algn="tl" rotWithShape="0">
              <a:prstClr val="black">
                <a:alpha val="40000"/>
              </a:prstClr>
            </a:outerShdw>
          </a:effectLst>
        </p:grpSpPr>
        <p:sp>
          <p:nvSpPr>
            <p:cNvPr id="21" name="Freeform 30"/>
            <p:cNvSpPr>
              <a:spLocks noEditPoints="1"/>
            </p:cNvSpPr>
            <p:nvPr/>
          </p:nvSpPr>
          <p:spPr bwMode="auto">
            <a:xfrm>
              <a:off x="533400" y="2800350"/>
              <a:ext cx="325437" cy="547687"/>
            </a:xfrm>
            <a:custGeom>
              <a:avLst/>
              <a:gdLst/>
              <a:ahLst/>
              <a:cxnLst>
                <a:cxn ang="0">
                  <a:pos x="104" y="0"/>
                </a:cxn>
                <a:cxn ang="0">
                  <a:pos x="18" y="0"/>
                </a:cxn>
                <a:cxn ang="0">
                  <a:pos x="0" y="17"/>
                </a:cxn>
                <a:cxn ang="0">
                  <a:pos x="0" y="189"/>
                </a:cxn>
                <a:cxn ang="0">
                  <a:pos x="18" y="206"/>
                </a:cxn>
                <a:cxn ang="0">
                  <a:pos x="104" y="206"/>
                </a:cxn>
                <a:cxn ang="0">
                  <a:pos x="122" y="189"/>
                </a:cxn>
                <a:cxn ang="0">
                  <a:pos x="122" y="17"/>
                </a:cxn>
                <a:cxn ang="0">
                  <a:pos x="104" y="0"/>
                </a:cxn>
                <a:cxn ang="0">
                  <a:pos x="47" y="12"/>
                </a:cxn>
                <a:cxn ang="0">
                  <a:pos x="75" y="12"/>
                </a:cxn>
                <a:cxn ang="0">
                  <a:pos x="77" y="15"/>
                </a:cxn>
                <a:cxn ang="0">
                  <a:pos x="75" y="18"/>
                </a:cxn>
                <a:cxn ang="0">
                  <a:pos x="47" y="18"/>
                </a:cxn>
                <a:cxn ang="0">
                  <a:pos x="45" y="15"/>
                </a:cxn>
                <a:cxn ang="0">
                  <a:pos x="47" y="12"/>
                </a:cxn>
                <a:cxn ang="0">
                  <a:pos x="61" y="203"/>
                </a:cxn>
                <a:cxn ang="0">
                  <a:pos x="53" y="196"/>
                </a:cxn>
                <a:cxn ang="0">
                  <a:pos x="61" y="188"/>
                </a:cxn>
                <a:cxn ang="0">
                  <a:pos x="69" y="196"/>
                </a:cxn>
                <a:cxn ang="0">
                  <a:pos x="61" y="203"/>
                </a:cxn>
                <a:cxn ang="0">
                  <a:pos x="109" y="181"/>
                </a:cxn>
                <a:cxn ang="0">
                  <a:pos x="13" y="181"/>
                </a:cxn>
                <a:cxn ang="0">
                  <a:pos x="13" y="25"/>
                </a:cxn>
                <a:cxn ang="0">
                  <a:pos x="109" y="25"/>
                </a:cxn>
                <a:cxn ang="0">
                  <a:pos x="109" y="181"/>
                </a:cxn>
              </a:cxnLst>
              <a:rect l="0" t="0" r="r" b="b"/>
              <a:pathLst>
                <a:path w="122" h="206">
                  <a:moveTo>
                    <a:pt x="104" y="0"/>
                  </a:moveTo>
                  <a:cubicBezTo>
                    <a:pt x="18" y="0"/>
                    <a:pt x="18" y="0"/>
                    <a:pt x="18" y="0"/>
                  </a:cubicBezTo>
                  <a:cubicBezTo>
                    <a:pt x="8" y="0"/>
                    <a:pt x="0" y="8"/>
                    <a:pt x="0" y="17"/>
                  </a:cubicBezTo>
                  <a:cubicBezTo>
                    <a:pt x="0" y="189"/>
                    <a:pt x="0" y="189"/>
                    <a:pt x="0" y="189"/>
                  </a:cubicBezTo>
                  <a:cubicBezTo>
                    <a:pt x="0" y="199"/>
                    <a:pt x="8" y="206"/>
                    <a:pt x="18" y="206"/>
                  </a:cubicBezTo>
                  <a:cubicBezTo>
                    <a:pt x="104" y="206"/>
                    <a:pt x="104" y="206"/>
                    <a:pt x="104" y="206"/>
                  </a:cubicBezTo>
                  <a:cubicBezTo>
                    <a:pt x="114" y="206"/>
                    <a:pt x="122" y="199"/>
                    <a:pt x="122" y="189"/>
                  </a:cubicBezTo>
                  <a:cubicBezTo>
                    <a:pt x="122" y="17"/>
                    <a:pt x="122" y="17"/>
                    <a:pt x="122" y="17"/>
                  </a:cubicBezTo>
                  <a:cubicBezTo>
                    <a:pt x="122" y="8"/>
                    <a:pt x="114" y="0"/>
                    <a:pt x="104" y="0"/>
                  </a:cubicBezTo>
                  <a:close/>
                  <a:moveTo>
                    <a:pt x="47" y="12"/>
                  </a:moveTo>
                  <a:cubicBezTo>
                    <a:pt x="75" y="12"/>
                    <a:pt x="75" y="12"/>
                    <a:pt x="75" y="12"/>
                  </a:cubicBezTo>
                  <a:cubicBezTo>
                    <a:pt x="76" y="12"/>
                    <a:pt x="77" y="14"/>
                    <a:pt x="77" y="15"/>
                  </a:cubicBezTo>
                  <a:cubicBezTo>
                    <a:pt x="77" y="17"/>
                    <a:pt x="76" y="18"/>
                    <a:pt x="75" y="18"/>
                  </a:cubicBezTo>
                  <a:cubicBezTo>
                    <a:pt x="47" y="18"/>
                    <a:pt x="47" y="18"/>
                    <a:pt x="47" y="18"/>
                  </a:cubicBezTo>
                  <a:cubicBezTo>
                    <a:pt x="46" y="18"/>
                    <a:pt x="45" y="17"/>
                    <a:pt x="45" y="15"/>
                  </a:cubicBezTo>
                  <a:cubicBezTo>
                    <a:pt x="45" y="14"/>
                    <a:pt x="46" y="12"/>
                    <a:pt x="47" y="12"/>
                  </a:cubicBezTo>
                  <a:close/>
                  <a:moveTo>
                    <a:pt x="61" y="203"/>
                  </a:moveTo>
                  <a:cubicBezTo>
                    <a:pt x="57" y="203"/>
                    <a:pt x="53" y="200"/>
                    <a:pt x="53" y="196"/>
                  </a:cubicBezTo>
                  <a:cubicBezTo>
                    <a:pt x="53" y="191"/>
                    <a:pt x="57" y="188"/>
                    <a:pt x="61" y="188"/>
                  </a:cubicBezTo>
                  <a:cubicBezTo>
                    <a:pt x="65" y="188"/>
                    <a:pt x="69" y="191"/>
                    <a:pt x="69" y="196"/>
                  </a:cubicBezTo>
                  <a:cubicBezTo>
                    <a:pt x="69" y="200"/>
                    <a:pt x="65" y="203"/>
                    <a:pt x="61" y="203"/>
                  </a:cubicBezTo>
                  <a:close/>
                  <a:moveTo>
                    <a:pt x="109" y="181"/>
                  </a:moveTo>
                  <a:cubicBezTo>
                    <a:pt x="13" y="181"/>
                    <a:pt x="13" y="181"/>
                    <a:pt x="13" y="181"/>
                  </a:cubicBezTo>
                  <a:cubicBezTo>
                    <a:pt x="13" y="25"/>
                    <a:pt x="13" y="25"/>
                    <a:pt x="13" y="25"/>
                  </a:cubicBezTo>
                  <a:cubicBezTo>
                    <a:pt x="109" y="25"/>
                    <a:pt x="109" y="25"/>
                    <a:pt x="109" y="25"/>
                  </a:cubicBezTo>
                  <a:lnTo>
                    <a:pt x="109" y="18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 name="Rectangle 31"/>
            <p:cNvSpPr>
              <a:spLocks noChangeArrowheads="1"/>
            </p:cNvSpPr>
            <p:nvPr/>
          </p:nvSpPr>
          <p:spPr bwMode="auto">
            <a:xfrm>
              <a:off x="600075" y="3140075"/>
              <a:ext cx="42862" cy="1174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 name="Rectangle 32"/>
            <p:cNvSpPr>
              <a:spLocks noChangeArrowheads="1"/>
            </p:cNvSpPr>
            <p:nvPr/>
          </p:nvSpPr>
          <p:spPr bwMode="auto">
            <a:xfrm>
              <a:off x="674687" y="3095625"/>
              <a:ext cx="42862" cy="16192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 name="Rectangle 33"/>
            <p:cNvSpPr>
              <a:spLocks noChangeArrowheads="1"/>
            </p:cNvSpPr>
            <p:nvPr/>
          </p:nvSpPr>
          <p:spPr bwMode="auto">
            <a:xfrm>
              <a:off x="749300" y="3049587"/>
              <a:ext cx="42862" cy="207962"/>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pic>
        <p:nvPicPr>
          <p:cNvPr id="45" name="Picture 44">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178257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par>
                          <p:cTn id="8" fill="hold">
                            <p:stCondLst>
                              <p:cond delay="750"/>
                            </p:stCondLst>
                            <p:childTnLst>
                              <p:par>
                                <p:cTn id="9" presetID="53" presetClass="entr" presetSubtype="52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500" fill="hold"/>
                                        <p:tgtEl>
                                          <p:spTgt spid="46"/>
                                        </p:tgtEl>
                                        <p:attrNameLst>
                                          <p:attrName>ppt_w</p:attrName>
                                        </p:attrNameLst>
                                      </p:cBhvr>
                                      <p:tavLst>
                                        <p:tav tm="0">
                                          <p:val>
                                            <p:fltVal val="0"/>
                                          </p:val>
                                        </p:tav>
                                        <p:tav tm="100000">
                                          <p:val>
                                            <p:strVal val="#ppt_w"/>
                                          </p:val>
                                        </p:tav>
                                      </p:tavLst>
                                    </p:anim>
                                    <p:anim calcmode="lin" valueType="num">
                                      <p:cBhvr>
                                        <p:cTn id="12" dur="500" fill="hold"/>
                                        <p:tgtEl>
                                          <p:spTgt spid="46"/>
                                        </p:tgtEl>
                                        <p:attrNameLst>
                                          <p:attrName>ppt_h</p:attrName>
                                        </p:attrNameLst>
                                      </p:cBhvr>
                                      <p:tavLst>
                                        <p:tav tm="0">
                                          <p:val>
                                            <p:fltVal val="0"/>
                                          </p:val>
                                        </p:tav>
                                        <p:tav tm="100000">
                                          <p:val>
                                            <p:strVal val="#ppt_h"/>
                                          </p:val>
                                        </p:tav>
                                      </p:tavLst>
                                    </p:anim>
                                    <p:animEffect transition="in" filter="fade">
                                      <p:cBhvr>
                                        <p:cTn id="13" dur="500"/>
                                        <p:tgtEl>
                                          <p:spTgt spid="46"/>
                                        </p:tgtEl>
                                      </p:cBhvr>
                                    </p:animEffect>
                                    <p:anim calcmode="lin" valueType="num">
                                      <p:cBhvr>
                                        <p:cTn id="14" dur="500" fill="hold"/>
                                        <p:tgtEl>
                                          <p:spTgt spid="46"/>
                                        </p:tgtEl>
                                        <p:attrNameLst>
                                          <p:attrName>ppt_x</p:attrName>
                                        </p:attrNameLst>
                                      </p:cBhvr>
                                      <p:tavLst>
                                        <p:tav tm="0">
                                          <p:val>
                                            <p:fltVal val="0.5"/>
                                          </p:val>
                                        </p:tav>
                                        <p:tav tm="100000">
                                          <p:val>
                                            <p:strVal val="#ppt_x"/>
                                          </p:val>
                                        </p:tav>
                                      </p:tavLst>
                                    </p:anim>
                                    <p:anim calcmode="lin" valueType="num">
                                      <p:cBhvr>
                                        <p:cTn id="15" dur="500" fill="hold"/>
                                        <p:tgtEl>
                                          <p:spTgt spid="46"/>
                                        </p:tgtEl>
                                        <p:attrNameLst>
                                          <p:attrName>ppt_y</p:attrName>
                                        </p:attrNameLst>
                                      </p:cBhvr>
                                      <p:tavLst>
                                        <p:tav tm="0">
                                          <p:val>
                                            <p:fltVal val="0.5"/>
                                          </p:val>
                                        </p:tav>
                                        <p:tav tm="100000">
                                          <p:val>
                                            <p:strVal val="#ppt_y"/>
                                          </p:val>
                                        </p:tav>
                                      </p:tavLst>
                                    </p:anim>
                                  </p:childTnLst>
                                </p:cTn>
                              </p:par>
                            </p:childTnLst>
                          </p:cTn>
                        </p:par>
                        <p:par>
                          <p:cTn id="16" fill="hold">
                            <p:stCondLst>
                              <p:cond delay="1250"/>
                            </p:stCondLst>
                            <p:childTnLst>
                              <p:par>
                                <p:cTn id="17" presetID="53" presetClass="entr" presetSubtype="16"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p:cTn id="19" dur="500" fill="hold"/>
                                        <p:tgtEl>
                                          <p:spTgt spid="47"/>
                                        </p:tgtEl>
                                        <p:attrNameLst>
                                          <p:attrName>ppt_w</p:attrName>
                                        </p:attrNameLst>
                                      </p:cBhvr>
                                      <p:tavLst>
                                        <p:tav tm="0">
                                          <p:val>
                                            <p:fltVal val="0"/>
                                          </p:val>
                                        </p:tav>
                                        <p:tav tm="100000">
                                          <p:val>
                                            <p:strVal val="#ppt_w"/>
                                          </p:val>
                                        </p:tav>
                                      </p:tavLst>
                                    </p:anim>
                                    <p:anim calcmode="lin" valueType="num">
                                      <p:cBhvr>
                                        <p:cTn id="20" dur="500" fill="hold"/>
                                        <p:tgtEl>
                                          <p:spTgt spid="47"/>
                                        </p:tgtEl>
                                        <p:attrNameLst>
                                          <p:attrName>ppt_h</p:attrName>
                                        </p:attrNameLst>
                                      </p:cBhvr>
                                      <p:tavLst>
                                        <p:tav tm="0">
                                          <p:val>
                                            <p:fltVal val="0"/>
                                          </p:val>
                                        </p:tav>
                                        <p:tav tm="100000">
                                          <p:val>
                                            <p:strVal val="#ppt_h"/>
                                          </p:val>
                                        </p:tav>
                                      </p:tavLst>
                                    </p:anim>
                                    <p:animEffect transition="in" filter="fade">
                                      <p:cBhvr>
                                        <p:cTn id="21" dur="500"/>
                                        <p:tgtEl>
                                          <p:spTgt spid="47"/>
                                        </p:tgtEl>
                                      </p:cBhvr>
                                    </p:animEffect>
                                  </p:childTnLst>
                                </p:cTn>
                              </p:par>
                            </p:childTnLst>
                          </p:cTn>
                        </p:par>
                        <p:par>
                          <p:cTn id="22" fill="hold">
                            <p:stCondLst>
                              <p:cond delay="1750"/>
                            </p:stCondLst>
                            <p:childTnLst>
                              <p:par>
                                <p:cTn id="23" presetID="22" presetClass="entr" presetSubtype="1"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up)">
                                      <p:cBhvr>
                                        <p:cTn id="25" dur="750"/>
                                        <p:tgtEl>
                                          <p:spTgt spid="48"/>
                                        </p:tgtEl>
                                      </p:cBhvr>
                                    </p:animEffect>
                                  </p:childTnLst>
                                </p:cTn>
                              </p:par>
                            </p:childTnLst>
                          </p:cTn>
                        </p:par>
                        <p:par>
                          <p:cTn id="26" fill="hold">
                            <p:stCondLst>
                              <p:cond delay="2500"/>
                            </p:stCondLst>
                            <p:childTnLst>
                              <p:par>
                                <p:cTn id="27" presetID="53" presetClass="entr" presetSubtype="528" fill="hold" grpId="0" nodeType="after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p:cTn id="29" dur="500" fill="hold"/>
                                        <p:tgtEl>
                                          <p:spTgt spid="53"/>
                                        </p:tgtEl>
                                        <p:attrNameLst>
                                          <p:attrName>ppt_w</p:attrName>
                                        </p:attrNameLst>
                                      </p:cBhvr>
                                      <p:tavLst>
                                        <p:tav tm="0">
                                          <p:val>
                                            <p:fltVal val="0"/>
                                          </p:val>
                                        </p:tav>
                                        <p:tav tm="100000">
                                          <p:val>
                                            <p:strVal val="#ppt_w"/>
                                          </p:val>
                                        </p:tav>
                                      </p:tavLst>
                                    </p:anim>
                                    <p:anim calcmode="lin" valueType="num">
                                      <p:cBhvr>
                                        <p:cTn id="30" dur="500" fill="hold"/>
                                        <p:tgtEl>
                                          <p:spTgt spid="53"/>
                                        </p:tgtEl>
                                        <p:attrNameLst>
                                          <p:attrName>ppt_h</p:attrName>
                                        </p:attrNameLst>
                                      </p:cBhvr>
                                      <p:tavLst>
                                        <p:tav tm="0">
                                          <p:val>
                                            <p:fltVal val="0"/>
                                          </p:val>
                                        </p:tav>
                                        <p:tav tm="100000">
                                          <p:val>
                                            <p:strVal val="#ppt_h"/>
                                          </p:val>
                                        </p:tav>
                                      </p:tavLst>
                                    </p:anim>
                                    <p:animEffect transition="in" filter="fade">
                                      <p:cBhvr>
                                        <p:cTn id="31" dur="500"/>
                                        <p:tgtEl>
                                          <p:spTgt spid="53"/>
                                        </p:tgtEl>
                                      </p:cBhvr>
                                    </p:animEffect>
                                    <p:anim calcmode="lin" valueType="num">
                                      <p:cBhvr>
                                        <p:cTn id="32" dur="500" fill="hold"/>
                                        <p:tgtEl>
                                          <p:spTgt spid="53"/>
                                        </p:tgtEl>
                                        <p:attrNameLst>
                                          <p:attrName>ppt_x</p:attrName>
                                        </p:attrNameLst>
                                      </p:cBhvr>
                                      <p:tavLst>
                                        <p:tav tm="0">
                                          <p:val>
                                            <p:fltVal val="0.5"/>
                                          </p:val>
                                        </p:tav>
                                        <p:tav tm="100000">
                                          <p:val>
                                            <p:strVal val="#ppt_x"/>
                                          </p:val>
                                        </p:tav>
                                      </p:tavLst>
                                    </p:anim>
                                    <p:anim calcmode="lin" valueType="num">
                                      <p:cBhvr>
                                        <p:cTn id="33" dur="500" fill="hold"/>
                                        <p:tgtEl>
                                          <p:spTgt spid="53"/>
                                        </p:tgtEl>
                                        <p:attrNameLst>
                                          <p:attrName>ppt_y</p:attrName>
                                        </p:attrNameLst>
                                      </p:cBhvr>
                                      <p:tavLst>
                                        <p:tav tm="0">
                                          <p:val>
                                            <p:fltVal val="0.5"/>
                                          </p:val>
                                        </p:tav>
                                        <p:tav tm="100000">
                                          <p:val>
                                            <p:strVal val="#ppt_y"/>
                                          </p:val>
                                        </p:tav>
                                      </p:tavLst>
                                    </p:anim>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childTnLst>
                          </p:cTn>
                        </p:par>
                        <p:par>
                          <p:cTn id="40" fill="hold">
                            <p:stCondLst>
                              <p:cond delay="3500"/>
                            </p:stCondLst>
                            <p:childTnLst>
                              <p:par>
                                <p:cTn id="41" presetID="22" presetClass="entr" presetSubtype="1" fill="hold"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up)">
                                      <p:cBhvr>
                                        <p:cTn id="43" dur="750"/>
                                        <p:tgtEl>
                                          <p:spTgt spid="56"/>
                                        </p:tgtEl>
                                      </p:cBhvr>
                                    </p:animEffect>
                                  </p:childTnLst>
                                </p:cTn>
                              </p:par>
                            </p:childTnLst>
                          </p:cTn>
                        </p:par>
                        <p:par>
                          <p:cTn id="44" fill="hold">
                            <p:stCondLst>
                              <p:cond delay="4250"/>
                            </p:stCondLst>
                            <p:childTnLst>
                              <p:par>
                                <p:cTn id="45" presetID="53" presetClass="entr" presetSubtype="528"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 calcmode="lin" valueType="num">
                                      <p:cBhvr>
                                        <p:cTn id="47" dur="500" fill="hold"/>
                                        <p:tgtEl>
                                          <p:spTgt spid="67"/>
                                        </p:tgtEl>
                                        <p:attrNameLst>
                                          <p:attrName>ppt_w</p:attrName>
                                        </p:attrNameLst>
                                      </p:cBhvr>
                                      <p:tavLst>
                                        <p:tav tm="0">
                                          <p:val>
                                            <p:fltVal val="0"/>
                                          </p:val>
                                        </p:tav>
                                        <p:tav tm="100000">
                                          <p:val>
                                            <p:strVal val="#ppt_w"/>
                                          </p:val>
                                        </p:tav>
                                      </p:tavLst>
                                    </p:anim>
                                    <p:anim calcmode="lin" valueType="num">
                                      <p:cBhvr>
                                        <p:cTn id="48" dur="500" fill="hold"/>
                                        <p:tgtEl>
                                          <p:spTgt spid="67"/>
                                        </p:tgtEl>
                                        <p:attrNameLst>
                                          <p:attrName>ppt_h</p:attrName>
                                        </p:attrNameLst>
                                      </p:cBhvr>
                                      <p:tavLst>
                                        <p:tav tm="0">
                                          <p:val>
                                            <p:fltVal val="0"/>
                                          </p:val>
                                        </p:tav>
                                        <p:tav tm="100000">
                                          <p:val>
                                            <p:strVal val="#ppt_h"/>
                                          </p:val>
                                        </p:tav>
                                      </p:tavLst>
                                    </p:anim>
                                    <p:animEffect transition="in" filter="fade">
                                      <p:cBhvr>
                                        <p:cTn id="49" dur="500"/>
                                        <p:tgtEl>
                                          <p:spTgt spid="67"/>
                                        </p:tgtEl>
                                      </p:cBhvr>
                                    </p:animEffect>
                                    <p:anim calcmode="lin" valueType="num">
                                      <p:cBhvr>
                                        <p:cTn id="50" dur="500" fill="hold"/>
                                        <p:tgtEl>
                                          <p:spTgt spid="67"/>
                                        </p:tgtEl>
                                        <p:attrNameLst>
                                          <p:attrName>ppt_x</p:attrName>
                                        </p:attrNameLst>
                                      </p:cBhvr>
                                      <p:tavLst>
                                        <p:tav tm="0">
                                          <p:val>
                                            <p:fltVal val="0.5"/>
                                          </p:val>
                                        </p:tav>
                                        <p:tav tm="100000">
                                          <p:val>
                                            <p:strVal val="#ppt_x"/>
                                          </p:val>
                                        </p:tav>
                                      </p:tavLst>
                                    </p:anim>
                                    <p:anim calcmode="lin" valueType="num">
                                      <p:cBhvr>
                                        <p:cTn id="51" dur="500" fill="hold"/>
                                        <p:tgtEl>
                                          <p:spTgt spid="67"/>
                                        </p:tgtEl>
                                        <p:attrNameLst>
                                          <p:attrName>ppt_y</p:attrName>
                                        </p:attrNameLst>
                                      </p:cBhvr>
                                      <p:tavLst>
                                        <p:tav tm="0">
                                          <p:val>
                                            <p:fltVal val="0.5"/>
                                          </p:val>
                                        </p:tav>
                                        <p:tav tm="100000">
                                          <p:val>
                                            <p:strVal val="#ppt_y"/>
                                          </p:val>
                                        </p:tav>
                                      </p:tavLst>
                                    </p:anim>
                                  </p:childTnLst>
                                </p:cTn>
                              </p:par>
                            </p:childTnLst>
                          </p:cTn>
                        </p:par>
                        <p:par>
                          <p:cTn id="52" fill="hold">
                            <p:stCondLst>
                              <p:cond delay="4750"/>
                            </p:stCondLst>
                            <p:childTnLst>
                              <p:par>
                                <p:cTn id="53" presetID="53" presetClass="entr" presetSubtype="16"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p:cTn id="55" dur="500" fill="hold"/>
                                        <p:tgtEl>
                                          <p:spTgt spid="40"/>
                                        </p:tgtEl>
                                        <p:attrNameLst>
                                          <p:attrName>ppt_w</p:attrName>
                                        </p:attrNameLst>
                                      </p:cBhvr>
                                      <p:tavLst>
                                        <p:tav tm="0">
                                          <p:val>
                                            <p:fltVal val="0"/>
                                          </p:val>
                                        </p:tav>
                                        <p:tav tm="100000">
                                          <p:val>
                                            <p:strVal val="#ppt_w"/>
                                          </p:val>
                                        </p:tav>
                                      </p:tavLst>
                                    </p:anim>
                                    <p:anim calcmode="lin" valueType="num">
                                      <p:cBhvr>
                                        <p:cTn id="56" dur="500" fill="hold"/>
                                        <p:tgtEl>
                                          <p:spTgt spid="40"/>
                                        </p:tgtEl>
                                        <p:attrNameLst>
                                          <p:attrName>ppt_h</p:attrName>
                                        </p:attrNameLst>
                                      </p:cBhvr>
                                      <p:tavLst>
                                        <p:tav tm="0">
                                          <p:val>
                                            <p:fltVal val="0"/>
                                          </p:val>
                                        </p:tav>
                                        <p:tav tm="100000">
                                          <p:val>
                                            <p:strVal val="#ppt_h"/>
                                          </p:val>
                                        </p:tav>
                                      </p:tavLst>
                                    </p:anim>
                                    <p:animEffect transition="in" filter="fade">
                                      <p:cBhvr>
                                        <p:cTn id="57" dur="500"/>
                                        <p:tgtEl>
                                          <p:spTgt spid="40"/>
                                        </p:tgtEl>
                                      </p:cBhvr>
                                    </p:animEffect>
                                  </p:childTnLst>
                                </p:cTn>
                              </p:par>
                            </p:childTnLst>
                          </p:cTn>
                        </p:par>
                        <p:par>
                          <p:cTn id="58" fill="hold">
                            <p:stCondLst>
                              <p:cond delay="5250"/>
                            </p:stCondLst>
                            <p:childTnLst>
                              <p:par>
                                <p:cTn id="59" presetID="22" presetClass="entr" presetSubtype="1" fill="hold" nodeType="after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wipe(up)">
                                      <p:cBhvr>
                                        <p:cTn id="61" dur="750"/>
                                        <p:tgtEl>
                                          <p:spTgt spid="69"/>
                                        </p:tgtEl>
                                      </p:cBhvr>
                                    </p:animEffect>
                                  </p:childTnLst>
                                </p:cTn>
                              </p:par>
                            </p:childTnLst>
                          </p:cTn>
                        </p:par>
                        <p:par>
                          <p:cTn id="62" fill="hold">
                            <p:stCondLst>
                              <p:cond delay="6000"/>
                            </p:stCondLst>
                            <p:childTnLst>
                              <p:par>
                                <p:cTn id="63" presetID="53" presetClass="entr" presetSubtype="528" fill="hold" grpId="0" nodeType="afterEffect">
                                  <p:stCondLst>
                                    <p:cond delay="0"/>
                                  </p:stCondLst>
                                  <p:childTnLst>
                                    <p:set>
                                      <p:cBhvr>
                                        <p:cTn id="64" dur="1" fill="hold">
                                          <p:stCondLst>
                                            <p:cond delay="0"/>
                                          </p:stCondLst>
                                        </p:cTn>
                                        <p:tgtEl>
                                          <p:spTgt spid="74"/>
                                        </p:tgtEl>
                                        <p:attrNameLst>
                                          <p:attrName>style.visibility</p:attrName>
                                        </p:attrNameLst>
                                      </p:cBhvr>
                                      <p:to>
                                        <p:strVal val="visible"/>
                                      </p:to>
                                    </p:set>
                                    <p:anim calcmode="lin" valueType="num">
                                      <p:cBhvr>
                                        <p:cTn id="65" dur="500" fill="hold"/>
                                        <p:tgtEl>
                                          <p:spTgt spid="74"/>
                                        </p:tgtEl>
                                        <p:attrNameLst>
                                          <p:attrName>ppt_w</p:attrName>
                                        </p:attrNameLst>
                                      </p:cBhvr>
                                      <p:tavLst>
                                        <p:tav tm="0">
                                          <p:val>
                                            <p:fltVal val="0"/>
                                          </p:val>
                                        </p:tav>
                                        <p:tav tm="100000">
                                          <p:val>
                                            <p:strVal val="#ppt_w"/>
                                          </p:val>
                                        </p:tav>
                                      </p:tavLst>
                                    </p:anim>
                                    <p:anim calcmode="lin" valueType="num">
                                      <p:cBhvr>
                                        <p:cTn id="66" dur="500" fill="hold"/>
                                        <p:tgtEl>
                                          <p:spTgt spid="74"/>
                                        </p:tgtEl>
                                        <p:attrNameLst>
                                          <p:attrName>ppt_h</p:attrName>
                                        </p:attrNameLst>
                                      </p:cBhvr>
                                      <p:tavLst>
                                        <p:tav tm="0">
                                          <p:val>
                                            <p:fltVal val="0"/>
                                          </p:val>
                                        </p:tav>
                                        <p:tav tm="100000">
                                          <p:val>
                                            <p:strVal val="#ppt_h"/>
                                          </p:val>
                                        </p:tav>
                                      </p:tavLst>
                                    </p:anim>
                                    <p:animEffect transition="in" filter="fade">
                                      <p:cBhvr>
                                        <p:cTn id="67" dur="500"/>
                                        <p:tgtEl>
                                          <p:spTgt spid="74"/>
                                        </p:tgtEl>
                                      </p:cBhvr>
                                    </p:animEffect>
                                    <p:anim calcmode="lin" valueType="num">
                                      <p:cBhvr>
                                        <p:cTn id="68" dur="500" fill="hold"/>
                                        <p:tgtEl>
                                          <p:spTgt spid="74"/>
                                        </p:tgtEl>
                                        <p:attrNameLst>
                                          <p:attrName>ppt_x</p:attrName>
                                        </p:attrNameLst>
                                      </p:cBhvr>
                                      <p:tavLst>
                                        <p:tav tm="0">
                                          <p:val>
                                            <p:fltVal val="0.5"/>
                                          </p:val>
                                        </p:tav>
                                        <p:tav tm="100000">
                                          <p:val>
                                            <p:strVal val="#ppt_x"/>
                                          </p:val>
                                        </p:tav>
                                      </p:tavLst>
                                    </p:anim>
                                    <p:anim calcmode="lin" valueType="num">
                                      <p:cBhvr>
                                        <p:cTn id="69" dur="500" fill="hold"/>
                                        <p:tgtEl>
                                          <p:spTgt spid="74"/>
                                        </p:tgtEl>
                                        <p:attrNameLst>
                                          <p:attrName>ppt_y</p:attrName>
                                        </p:attrNameLst>
                                      </p:cBhvr>
                                      <p:tavLst>
                                        <p:tav tm="0">
                                          <p:val>
                                            <p:fltVal val="0.5"/>
                                          </p:val>
                                        </p:tav>
                                        <p:tav tm="100000">
                                          <p:val>
                                            <p:strVal val="#ppt_y"/>
                                          </p:val>
                                        </p:tav>
                                      </p:tavLst>
                                    </p:anim>
                                  </p:childTnLst>
                                </p:cTn>
                              </p:par>
                            </p:childTnLst>
                          </p:cTn>
                        </p:par>
                        <p:par>
                          <p:cTn id="70" fill="hold">
                            <p:stCondLst>
                              <p:cond delay="6500"/>
                            </p:stCondLst>
                            <p:childTnLst>
                              <p:par>
                                <p:cTn id="71" presetID="53" presetClass="entr" presetSubtype="16" fill="hold"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fill="hold"/>
                                        <p:tgtEl>
                                          <p:spTgt spid="20"/>
                                        </p:tgtEl>
                                        <p:attrNameLst>
                                          <p:attrName>ppt_w</p:attrName>
                                        </p:attrNameLst>
                                      </p:cBhvr>
                                      <p:tavLst>
                                        <p:tav tm="0">
                                          <p:val>
                                            <p:fltVal val="0"/>
                                          </p:val>
                                        </p:tav>
                                        <p:tav tm="100000">
                                          <p:val>
                                            <p:strVal val="#ppt_w"/>
                                          </p:val>
                                        </p:tav>
                                      </p:tavLst>
                                    </p:anim>
                                    <p:anim calcmode="lin" valueType="num">
                                      <p:cBhvr>
                                        <p:cTn id="74" dur="500" fill="hold"/>
                                        <p:tgtEl>
                                          <p:spTgt spid="20"/>
                                        </p:tgtEl>
                                        <p:attrNameLst>
                                          <p:attrName>ppt_h</p:attrName>
                                        </p:attrNameLst>
                                      </p:cBhvr>
                                      <p:tavLst>
                                        <p:tav tm="0">
                                          <p:val>
                                            <p:fltVal val="0"/>
                                          </p:val>
                                        </p:tav>
                                        <p:tav tm="100000">
                                          <p:val>
                                            <p:strVal val="#ppt_h"/>
                                          </p:val>
                                        </p:tav>
                                      </p:tavLst>
                                    </p:anim>
                                    <p:animEffect transition="in" filter="fade">
                                      <p:cBhvr>
                                        <p:cTn id="75" dur="500"/>
                                        <p:tgtEl>
                                          <p:spTgt spid="20"/>
                                        </p:tgtEl>
                                      </p:cBhvr>
                                    </p:animEffect>
                                  </p:childTnLst>
                                </p:cTn>
                              </p:par>
                            </p:childTnLst>
                          </p:cTn>
                        </p:par>
                        <p:par>
                          <p:cTn id="76" fill="hold">
                            <p:stCondLst>
                              <p:cond delay="7000"/>
                            </p:stCondLst>
                            <p:childTnLst>
                              <p:par>
                                <p:cTn id="77" presetID="22" presetClass="entr" presetSubtype="1" fill="hold" nodeType="after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wipe(up)">
                                      <p:cBhvr>
                                        <p:cTn id="79" dur="7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53" grpId="0" animBg="1"/>
      <p:bldP spid="67" grpId="0" animBg="1"/>
      <p:bldP spid="7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1441</TotalTime>
  <Words>4316</Words>
  <Application>Microsoft Office PowerPoint</Application>
  <PresentationFormat>Widescreen</PresentationFormat>
  <Paragraphs>391</Paragraphs>
  <Slides>33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Calibri Light</vt:lpstr>
      <vt:lpstr>Candara</vt:lpstr>
      <vt:lpstr>FontAwesome</vt:lpstr>
      <vt:lpstr>Open Sans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COLOR SET 33</vt:lpstr>
      <vt:lpstr>Copyright Notice</vt:lpstr>
      <vt:lpstr>Image Tips</vt:lpstr>
      <vt:lpstr>Transition &amp; Animation Tips</vt:lpstr>
      <vt:lpstr>Please Support SageFox Free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Copyright Notice</dc:title>
  <dc:creator>james</dc:creator>
  <cp:lastModifiedBy>Андреј Јаковљевић</cp:lastModifiedBy>
  <cp:revision>285</cp:revision>
  <dcterms:created xsi:type="dcterms:W3CDTF">2016-09-28T22:08:47Z</dcterms:created>
  <dcterms:modified xsi:type="dcterms:W3CDTF">2021-06-16T00:50:45Z</dcterms:modified>
</cp:coreProperties>
</file>